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94" r:id="rId7"/>
    <p:sldId id="280" r:id="rId8"/>
    <p:sldId id="261" r:id="rId9"/>
    <p:sldId id="262" r:id="rId10"/>
    <p:sldId id="263" r:id="rId11"/>
    <p:sldId id="264" r:id="rId12"/>
    <p:sldId id="265" r:id="rId13"/>
    <p:sldId id="266" r:id="rId14"/>
    <p:sldId id="281" r:id="rId15"/>
    <p:sldId id="297" r:id="rId16"/>
    <p:sldId id="267" r:id="rId17"/>
    <p:sldId id="268" r:id="rId18"/>
    <p:sldId id="298" r:id="rId19"/>
    <p:sldId id="269" r:id="rId20"/>
    <p:sldId id="270" r:id="rId21"/>
    <p:sldId id="299" r:id="rId22"/>
    <p:sldId id="271" r:id="rId23"/>
    <p:sldId id="272" r:id="rId24"/>
    <p:sldId id="300" r:id="rId25"/>
    <p:sldId id="273" r:id="rId26"/>
    <p:sldId id="274" r:id="rId27"/>
    <p:sldId id="275" r:id="rId28"/>
    <p:sldId id="276" r:id="rId29"/>
    <p:sldId id="277" r:id="rId30"/>
    <p:sldId id="278" r:id="rId31"/>
    <p:sldId id="302" r:id="rId32"/>
    <p:sldId id="301" r:id="rId33"/>
    <p:sldId id="279" r:id="rId34"/>
    <p:sldId id="282" r:id="rId35"/>
    <p:sldId id="283" r:id="rId36"/>
    <p:sldId id="284" r:id="rId37"/>
    <p:sldId id="295" r:id="rId38"/>
    <p:sldId id="285" r:id="rId39"/>
    <p:sldId id="286" r:id="rId40"/>
    <p:sldId id="287" r:id="rId41"/>
    <p:sldId id="288" r:id="rId42"/>
    <p:sldId id="289" r:id="rId43"/>
    <p:sldId id="290" r:id="rId44"/>
    <p:sldId id="303" r:id="rId45"/>
    <p:sldId id="291" r:id="rId46"/>
    <p:sldId id="292" r:id="rId47"/>
    <p:sldId id="293" r:id="rId48"/>
    <p:sldId id="296" r:id="rId49"/>
    <p:sldId id="304" r:id="rId50"/>
    <p:sldId id="305" r:id="rId5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44" y="5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8F449E-72DA-4665-BC16-DB333180ED0F}" type="datetimeFigureOut">
              <a:rPr lang="es-ES" smtClean="0"/>
              <a:pPr/>
              <a:t>6/28/14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C999BE7-CCA4-4980-A70D-1A541971007B}" type="slidenum">
              <a:rPr lang="es-ES" smtClean="0"/>
              <a:pPr/>
              <a:t>‹#›</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F449E-72DA-4665-BC16-DB333180ED0F}" type="datetimeFigureOut">
              <a:rPr lang="es-ES" smtClean="0"/>
              <a:pPr/>
              <a:t>6/28/14</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99BE7-CCA4-4980-A70D-1A541971007B}"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07904" y="1772816"/>
            <a:ext cx="5112568" cy="4524315"/>
          </a:xfrm>
          <a:prstGeom prst="rect">
            <a:avLst/>
          </a:prstGeom>
        </p:spPr>
        <p:txBody>
          <a:bodyPr wrap="square">
            <a:spAutoFit/>
          </a:bodyPr>
          <a:lstStyle/>
          <a:p>
            <a:pPr algn="ctr"/>
            <a:r>
              <a:rPr lang="es-ES" sz="3200" dirty="0" err="1" smtClean="0">
                <a:latin typeface="Arial" pitchFamily="34" charset="0"/>
                <a:cs typeface="Arial" pitchFamily="34" charset="0"/>
              </a:rPr>
              <a:t>Parents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often</a:t>
            </a:r>
            <a:r>
              <a:rPr lang="es-ES" sz="3200" dirty="0" smtClean="0">
                <a:latin typeface="Arial" pitchFamily="34" charset="0"/>
                <a:cs typeface="Arial" pitchFamily="34" charset="0"/>
              </a:rPr>
              <a:t> </a:t>
            </a:r>
            <a:r>
              <a:rPr lang="es-ES" sz="3200" dirty="0" smtClean="0">
                <a:solidFill>
                  <a:schemeClr val="accent5">
                    <a:lumMod val="40000"/>
                    <a:lumOff val="60000"/>
                  </a:schemeClr>
                </a:solidFill>
                <a:latin typeface="Arial" pitchFamily="34" charset="0"/>
                <a:cs typeface="Arial" pitchFamily="34" charset="0"/>
              </a:rPr>
              <a:t>lose </a:t>
            </a:r>
            <a:r>
              <a:rPr lang="es-ES" sz="3200" dirty="0" err="1" smtClean="0">
                <a:solidFill>
                  <a:schemeClr val="accent5">
                    <a:lumMod val="40000"/>
                    <a:lumOff val="60000"/>
                  </a:schemeClr>
                </a:solidFill>
                <a:latin typeface="Arial" pitchFamily="34" charset="0"/>
                <a:cs typeface="Arial" pitchFamily="34" charset="0"/>
              </a:rPr>
              <a:t>their</a:t>
            </a:r>
            <a:r>
              <a:rPr lang="es-ES" sz="3200" dirty="0" smtClean="0">
                <a:solidFill>
                  <a:schemeClr val="accent5">
                    <a:lumMod val="40000"/>
                    <a:lumOff val="60000"/>
                  </a:schemeClr>
                </a:solidFill>
                <a:latin typeface="Arial" pitchFamily="34" charset="0"/>
                <a:cs typeface="Arial" pitchFamily="34" charset="0"/>
              </a:rPr>
              <a:t> </a:t>
            </a:r>
            <a:r>
              <a:rPr lang="es-ES" sz="3200" dirty="0" err="1" smtClean="0">
                <a:solidFill>
                  <a:schemeClr val="accent5">
                    <a:lumMod val="40000"/>
                    <a:lumOff val="60000"/>
                  </a:schemeClr>
                </a:solidFill>
                <a:latin typeface="Arial" pitchFamily="34" charset="0"/>
                <a:cs typeface="Arial" pitchFamily="34" charset="0"/>
              </a:rPr>
              <a:t>freedom</a:t>
            </a:r>
            <a:r>
              <a:rPr lang="es-ES" sz="3200" dirty="0" smtClean="0">
                <a:solidFill>
                  <a:schemeClr val="accent5">
                    <a:lumMod val="40000"/>
                    <a:lumOff val="60000"/>
                  </a:schemeClr>
                </a:solidFill>
                <a:latin typeface="Arial" pitchFamily="34" charset="0"/>
                <a:cs typeface="Arial" pitchFamily="34" charset="0"/>
              </a:rPr>
              <a:t>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enjoy</a:t>
            </a:r>
            <a:r>
              <a:rPr lang="es-ES" sz="3200" dirty="0" smtClean="0">
                <a:latin typeface="Arial" pitchFamily="34" charset="0"/>
                <a:cs typeface="Arial" pitchFamily="34" charset="0"/>
              </a:rPr>
              <a:t> time </a:t>
            </a:r>
            <a:r>
              <a:rPr lang="es-ES" sz="3200" dirty="0" err="1" smtClean="0">
                <a:latin typeface="Arial" pitchFamily="34" charset="0"/>
                <a:cs typeface="Arial" pitchFamily="34" charset="0"/>
              </a:rPr>
              <a:t>with</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their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growing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families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because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they</a:t>
            </a:r>
            <a:r>
              <a:rPr lang="es-ES" sz="3200" dirty="0" smtClean="0">
                <a:latin typeface="Arial" pitchFamily="34" charset="0"/>
                <a:cs typeface="Arial" pitchFamily="34" charset="0"/>
              </a:rPr>
              <a:t> are </a:t>
            </a:r>
            <a:r>
              <a:rPr lang="es-ES" sz="3200" dirty="0" err="1" smtClean="0">
                <a:latin typeface="Arial" pitchFamily="34" charset="0"/>
                <a:cs typeface="Arial" pitchFamily="34" charset="0"/>
              </a:rPr>
              <a:t>chained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making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monthly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payments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on</a:t>
            </a:r>
            <a:r>
              <a:rPr lang="es-ES" sz="3200" dirty="0" smtClean="0">
                <a:latin typeface="Arial" pitchFamily="34" charset="0"/>
                <a:cs typeface="Arial" pitchFamily="34" charset="0"/>
              </a:rPr>
              <a:t> home </a:t>
            </a:r>
            <a:r>
              <a:rPr lang="es-ES" sz="3200" dirty="0" err="1" smtClean="0">
                <a:latin typeface="Arial" pitchFamily="34" charset="0"/>
                <a:cs typeface="Arial" pitchFamily="34" charset="0"/>
              </a:rPr>
              <a:t>mortgages</a:t>
            </a:r>
            <a:r>
              <a:rPr lang="es-ES" sz="3200" dirty="0" smtClean="0">
                <a:latin typeface="Arial" pitchFamily="34" charset="0"/>
                <a:cs typeface="Arial" pitchFamily="34" charset="0"/>
              </a:rPr>
              <a:t>, car </a:t>
            </a:r>
            <a:r>
              <a:rPr lang="es-ES" sz="3200" dirty="0" err="1" smtClean="0">
                <a:latin typeface="Arial" pitchFamily="34" charset="0"/>
                <a:cs typeface="Arial" pitchFamily="34" charset="0"/>
              </a:rPr>
              <a:t>loans</a:t>
            </a:r>
            <a:r>
              <a:rPr lang="es-ES" sz="3200" dirty="0" smtClean="0">
                <a:latin typeface="Arial" pitchFamily="34" charset="0"/>
                <a:cs typeface="Arial" pitchFamily="34" charset="0"/>
              </a:rPr>
              <a:t>, and </a:t>
            </a:r>
            <a:r>
              <a:rPr lang="es-ES" sz="3200" dirty="0" err="1" smtClean="0">
                <a:latin typeface="Arial" pitchFamily="34" charset="0"/>
                <a:cs typeface="Arial" pitchFamily="34" charset="0"/>
              </a:rPr>
              <a:t>credit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cards</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a:p>
            <a:pPr algn="ctr"/>
            <a:endParaRPr lang="es-ES" sz="32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63888" y="1772816"/>
            <a:ext cx="5040560" cy="3970318"/>
          </a:xfrm>
          <a:prstGeom prst="rect">
            <a:avLst/>
          </a:prstGeom>
          <a:noFill/>
        </p:spPr>
        <p:txBody>
          <a:bodyPr wrap="square" rtlCol="0">
            <a:spAutoFit/>
          </a:bodyPr>
          <a:lstStyle/>
          <a:p>
            <a:pPr algn="ctr"/>
            <a:r>
              <a:rPr lang="es-ES" sz="3600" dirty="0" err="1" smtClean="0">
                <a:latin typeface="Arial" pitchFamily="34" charset="0"/>
                <a:cs typeface="Arial" pitchFamily="34" charset="0"/>
              </a:rPr>
              <a:t>The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result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that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Mom</a:t>
            </a:r>
            <a:r>
              <a:rPr lang="es-ES" sz="3600" dirty="0" smtClean="0">
                <a:latin typeface="Arial" pitchFamily="34" charset="0"/>
                <a:cs typeface="Arial" pitchFamily="34" charset="0"/>
              </a:rPr>
              <a:t> and Dad </a:t>
            </a:r>
            <a:r>
              <a:rPr lang="es-ES" sz="3600" dirty="0" smtClean="0">
                <a:latin typeface="Arial" pitchFamily="34" charset="0"/>
                <a:cs typeface="Arial" pitchFamily="34" charset="0"/>
              </a:rPr>
              <a:t>are </a:t>
            </a:r>
            <a:r>
              <a:rPr lang="es-ES" sz="3600" b="1" dirty="0" err="1" smtClean="0">
                <a:solidFill>
                  <a:schemeClr val="accent5">
                    <a:lumMod val="40000"/>
                    <a:lumOff val="60000"/>
                  </a:schemeClr>
                </a:solidFill>
                <a:latin typeface="Arial" pitchFamily="34" charset="0"/>
                <a:cs typeface="Arial" pitchFamily="34" charset="0"/>
              </a:rPr>
              <a:t>too</a:t>
            </a:r>
            <a:r>
              <a:rPr lang="es-ES" sz="3600" b="1" dirty="0" smtClean="0">
                <a:solidFill>
                  <a:schemeClr val="accent5">
                    <a:lumMod val="40000"/>
                    <a:lumOff val="60000"/>
                  </a:schemeClr>
                </a:solidFill>
                <a:latin typeface="Arial" pitchFamily="34" charset="0"/>
                <a:cs typeface="Arial" pitchFamily="34" charset="0"/>
              </a:rPr>
              <a:t> </a:t>
            </a:r>
            <a:r>
              <a:rPr lang="es-ES" sz="3600" b="1" dirty="0" err="1" smtClean="0">
                <a:solidFill>
                  <a:schemeClr val="accent5">
                    <a:lumMod val="40000"/>
                    <a:lumOff val="60000"/>
                  </a:schemeClr>
                </a:solidFill>
                <a:latin typeface="Arial" pitchFamily="34" charset="0"/>
                <a:cs typeface="Arial" pitchFamily="34" charset="0"/>
              </a:rPr>
              <a:t>exhausted</a:t>
            </a:r>
            <a:r>
              <a:rPr lang="es-ES" sz="3600" b="1" dirty="0" smtClean="0">
                <a:solidFill>
                  <a:schemeClr val="accent5">
                    <a:lumMod val="40000"/>
                    <a:lumOff val="60000"/>
                  </a:schemeClr>
                </a:solidFill>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enjoy</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sharing</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intimacy</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whether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a </a:t>
            </a:r>
            <a:r>
              <a:rPr lang="es-ES" sz="3600" dirty="0" err="1" smtClean="0">
                <a:latin typeface="Arial" pitchFamily="34" charset="0"/>
                <a:cs typeface="Arial" pitchFamily="34" charset="0"/>
              </a:rPr>
              <a:t>meaningful</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conversation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or</a:t>
            </a:r>
            <a:r>
              <a:rPr lang="es-ES" sz="3600" dirty="0" smtClean="0">
                <a:latin typeface="Arial" pitchFamily="34" charset="0"/>
                <a:cs typeface="Arial" pitchFamily="34" charset="0"/>
              </a:rPr>
              <a:t> sex.</a:t>
            </a:r>
            <a:endParaRPr lang="es-ES" sz="36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07420" y="1484784"/>
            <a:ext cx="5429076" cy="4524315"/>
          </a:xfrm>
          <a:prstGeom prst="rect">
            <a:avLst/>
          </a:prstGeom>
          <a:noFill/>
        </p:spPr>
        <p:txBody>
          <a:bodyPr wrap="square" rtlCol="0">
            <a:spAutoFit/>
          </a:bodyPr>
          <a:lstStyle/>
          <a:p>
            <a:r>
              <a:rPr lang="es-ES" sz="3000" dirty="0" err="1" smtClean="0">
                <a:latin typeface="Arial" pitchFamily="34" charset="0"/>
                <a:cs typeface="Arial" pitchFamily="34" charset="0"/>
              </a:rPr>
              <a:t>The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family’s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solid</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foundation</a:t>
            </a:r>
            <a:r>
              <a:rPr lang="es-ES" sz="3000" dirty="0" smtClean="0">
                <a:latin typeface="Arial" pitchFamily="34" charset="0"/>
                <a:cs typeface="Arial" pitchFamily="34" charset="0"/>
              </a:rPr>
              <a:t> of </a:t>
            </a:r>
            <a:r>
              <a:rPr lang="es-ES" sz="3000" dirty="0" err="1" smtClean="0">
                <a:latin typeface="Arial" pitchFamily="34" charset="0"/>
                <a:cs typeface="Arial" pitchFamily="34" charset="0"/>
              </a:rPr>
              <a:t>two</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committed</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marriage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partners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begins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to</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erode</a:t>
            </a:r>
            <a:r>
              <a:rPr lang="es-ES" sz="3000" dirty="0" smtClean="0">
                <a:latin typeface="Arial" pitchFamily="34" charset="0"/>
                <a:cs typeface="Arial" pitchFamily="34" charset="0"/>
              </a:rPr>
              <a:t>.</a:t>
            </a:r>
            <a:endParaRPr lang="es-ES" sz="3000" dirty="0" smtClean="0">
              <a:latin typeface="Arial" pitchFamily="34" charset="0"/>
              <a:cs typeface="Arial" pitchFamily="34" charset="0"/>
            </a:endParaRPr>
          </a:p>
          <a:p>
            <a:endParaRPr lang="es-ES" dirty="0" smtClean="0">
              <a:latin typeface="Arial" pitchFamily="34" charset="0"/>
              <a:cs typeface="Arial" pitchFamily="34" charset="0"/>
            </a:endParaRPr>
          </a:p>
          <a:p>
            <a:pPr algn="just"/>
            <a:r>
              <a:rPr lang="es-ES" sz="3000" dirty="0" smtClean="0">
                <a:latin typeface="Arial" pitchFamily="34" charset="0"/>
                <a:cs typeface="Arial" pitchFamily="34" charset="0"/>
              </a:rPr>
              <a:t>And, as </a:t>
            </a:r>
            <a:r>
              <a:rPr lang="es-ES" sz="3000" dirty="0" err="1" smtClean="0">
                <a:latin typeface="Arial" pitchFamily="34" charset="0"/>
                <a:cs typeface="Arial" pitchFamily="34" charset="0"/>
              </a:rPr>
              <a:t>if</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work</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isn’t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enough</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there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is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the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overcommitment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to</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meaningful</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meetings</a:t>
            </a:r>
            <a:r>
              <a:rPr lang="es-ES" sz="3000" dirty="0" smtClean="0">
                <a:latin typeface="Arial" pitchFamily="34" charset="0"/>
                <a:cs typeface="Arial" pitchFamily="34" charset="0"/>
              </a:rPr>
              <a:t>. </a:t>
            </a:r>
            <a:r>
              <a:rPr lang="es-ES" sz="3000" b="1" dirty="0" err="1" smtClean="0">
                <a:solidFill>
                  <a:schemeClr val="accent5">
                    <a:lumMod val="40000"/>
                    <a:lumOff val="60000"/>
                  </a:schemeClr>
                </a:solidFill>
                <a:latin typeface="Arial" pitchFamily="34" charset="0"/>
                <a:cs typeface="Arial" pitchFamily="34" charset="0"/>
              </a:rPr>
              <a:t>But</a:t>
            </a:r>
            <a:r>
              <a:rPr lang="es-ES" sz="3000" b="1" dirty="0" smtClean="0">
                <a:solidFill>
                  <a:schemeClr val="accent5">
                    <a:lumMod val="40000"/>
                    <a:lumOff val="60000"/>
                  </a:schemeClr>
                </a:solidFill>
                <a:latin typeface="Arial" pitchFamily="34" charset="0"/>
                <a:cs typeface="Arial" pitchFamily="34" charset="0"/>
              </a:rPr>
              <a:t> </a:t>
            </a:r>
            <a:r>
              <a:rPr lang="es-ES" sz="3000" b="1" dirty="0" err="1" smtClean="0">
                <a:solidFill>
                  <a:schemeClr val="accent5">
                    <a:lumMod val="40000"/>
                    <a:lumOff val="60000"/>
                  </a:schemeClr>
                </a:solidFill>
                <a:latin typeface="Arial" pitchFamily="34" charset="0"/>
                <a:cs typeface="Arial" pitchFamily="34" charset="0"/>
              </a:rPr>
              <a:t>beware</a:t>
            </a:r>
            <a:r>
              <a:rPr lang="es-ES" sz="3000" b="1" dirty="0" smtClean="0">
                <a:solidFill>
                  <a:schemeClr val="accent5">
                    <a:lumMod val="40000"/>
                    <a:lumOff val="60000"/>
                  </a:schemeClr>
                </a:solidFill>
                <a:latin typeface="Arial" pitchFamily="34" charset="0"/>
                <a:cs typeface="Arial" pitchFamily="34" charset="0"/>
              </a:rPr>
              <a:t>!</a:t>
            </a:r>
            <a:r>
              <a:rPr lang="es-ES" sz="3000" b="1" dirty="0" smtClean="0">
                <a:solidFill>
                  <a:schemeClr val="accent5">
                    <a:lumMod val="40000"/>
                    <a:lumOff val="60000"/>
                  </a:schemeClr>
                </a:solidFill>
                <a:latin typeface="Arial" pitchFamily="34" charset="0"/>
                <a:cs typeface="Arial" pitchFamily="34" charset="0"/>
              </a:rPr>
              <a:t> </a:t>
            </a:r>
            <a:r>
              <a:rPr lang="es-ES" sz="3000" dirty="0" err="1" smtClean="0">
                <a:latin typeface="Arial" pitchFamily="34" charset="0"/>
                <a:cs typeface="Arial" pitchFamily="34" charset="0"/>
              </a:rPr>
              <a:t>They</a:t>
            </a:r>
            <a:r>
              <a:rPr lang="es-ES" sz="3000" dirty="0" smtClean="0">
                <a:latin typeface="Arial" pitchFamily="34" charset="0"/>
                <a:cs typeface="Arial" pitchFamily="34" charset="0"/>
              </a:rPr>
              <a:t> are </a:t>
            </a:r>
            <a:r>
              <a:rPr lang="es-ES" sz="3000" dirty="0" err="1" smtClean="0">
                <a:latin typeface="Arial" pitchFamily="34" charset="0"/>
                <a:cs typeface="Arial" pitchFamily="34" charset="0"/>
              </a:rPr>
              <a:t>stealing</a:t>
            </a:r>
            <a:r>
              <a:rPr lang="es-ES" sz="3000" dirty="0" smtClean="0">
                <a:latin typeface="Arial" pitchFamily="34" charset="0"/>
                <a:cs typeface="Arial" pitchFamily="34" charset="0"/>
              </a:rPr>
              <a:t> time </a:t>
            </a:r>
            <a:r>
              <a:rPr lang="es-ES" sz="3000" dirty="0" err="1" smtClean="0">
                <a:latin typeface="Arial" pitchFamily="34" charset="0"/>
                <a:cs typeface="Arial" pitchFamily="34" charset="0"/>
              </a:rPr>
              <a:t>that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you</a:t>
            </a:r>
            <a:r>
              <a:rPr lang="es-ES" sz="3000" dirty="0" smtClean="0">
                <a:latin typeface="Arial" pitchFamily="34" charset="0"/>
                <a:cs typeface="Arial" pitchFamily="34" charset="0"/>
              </a:rPr>
              <a:t> and </a:t>
            </a:r>
            <a:r>
              <a:rPr lang="es-ES" sz="3000" dirty="0" err="1" smtClean="0">
                <a:latin typeface="Arial" pitchFamily="34" charset="0"/>
                <a:cs typeface="Arial" pitchFamily="34" charset="0"/>
              </a:rPr>
              <a:t>your</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children</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could</a:t>
            </a:r>
            <a:r>
              <a:rPr lang="es-ES" sz="3000" dirty="0" smtClean="0">
                <a:latin typeface="Arial" pitchFamily="34" charset="0"/>
                <a:cs typeface="Arial" pitchFamily="34" charset="0"/>
              </a:rPr>
              <a:t> be </a:t>
            </a:r>
            <a:r>
              <a:rPr lang="es-ES" sz="3000" dirty="0" err="1" smtClean="0">
                <a:latin typeface="Arial" pitchFamily="34" charset="0"/>
                <a:cs typeface="Arial" pitchFamily="34" charset="0"/>
              </a:rPr>
              <a:t>enjoying</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together</a:t>
            </a:r>
            <a:r>
              <a:rPr lang="es-ES" sz="3000" dirty="0" smtClean="0">
                <a:latin typeface="Arial" pitchFamily="34" charset="0"/>
                <a:cs typeface="Arial" pitchFamily="34" charset="0"/>
              </a:rPr>
              <a:t>.</a:t>
            </a:r>
            <a:endParaRPr lang="es-ES" sz="3000"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491880" y="1628800"/>
            <a:ext cx="5256584" cy="4278094"/>
          </a:xfrm>
          <a:prstGeom prst="rect">
            <a:avLst/>
          </a:prstGeom>
          <a:noFill/>
        </p:spPr>
        <p:txBody>
          <a:bodyPr wrap="square" rtlCol="0">
            <a:spAutoFit/>
          </a:bodyPr>
          <a:lstStyle/>
          <a:p>
            <a:r>
              <a:rPr lang="es-ES" sz="6000" dirty="0" smtClean="0">
                <a:latin typeface="Arial" pitchFamily="34" charset="0"/>
                <a:cs typeface="Arial" pitchFamily="34" charset="0"/>
              </a:rPr>
              <a:t>S</a:t>
            </a:r>
            <a:r>
              <a:rPr lang="es-ES" sz="3200" dirty="0" smtClean="0">
                <a:latin typeface="Arial" pitchFamily="34" charset="0"/>
                <a:cs typeface="Arial" pitchFamily="34" charset="0"/>
              </a:rPr>
              <a:t>o</a:t>
            </a:r>
            <a:r>
              <a:rPr lang="es-ES" sz="3200" dirty="0" smtClean="0">
                <a:latin typeface="Arial" pitchFamily="34" charset="0"/>
                <a:cs typeface="Arial" pitchFamily="34" charset="0"/>
              </a:rPr>
              <a:t>lomon </a:t>
            </a:r>
            <a:r>
              <a:rPr lang="es-ES" sz="3200" dirty="0" err="1" smtClean="0">
                <a:latin typeface="Arial" pitchFamily="34" charset="0"/>
                <a:cs typeface="Arial" pitchFamily="34" charset="0"/>
              </a:rPr>
              <a:t>says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there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is</a:t>
            </a:r>
            <a:r>
              <a:rPr lang="es-ES" sz="3200" dirty="0" smtClean="0">
                <a:latin typeface="Arial" pitchFamily="34" charset="0"/>
                <a:cs typeface="Arial" pitchFamily="34" charset="0"/>
              </a:rPr>
              <a:t> a time </a:t>
            </a:r>
            <a:r>
              <a:rPr lang="es-ES" sz="3200" dirty="0" err="1" smtClean="0">
                <a:latin typeface="Arial" pitchFamily="34" charset="0"/>
                <a:cs typeface="Arial" pitchFamily="34" charset="0"/>
              </a:rPr>
              <a:t>for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everything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While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you’ve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got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little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ones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sure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family</a:t>
            </a:r>
            <a:r>
              <a:rPr lang="es-ES" sz="3200" dirty="0" smtClean="0">
                <a:latin typeface="Arial" pitchFamily="34" charset="0"/>
                <a:cs typeface="Arial" pitchFamily="34" charset="0"/>
              </a:rPr>
              <a:t> comes </a:t>
            </a:r>
            <a:r>
              <a:rPr lang="es-ES" sz="3200" dirty="0" err="1" smtClean="0">
                <a:latin typeface="Arial" pitchFamily="34" charset="0"/>
                <a:cs typeface="Arial" pitchFamily="34" charset="0"/>
              </a:rPr>
              <a:t>first</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a:p>
            <a:endParaRPr lang="es-ES" sz="2000" dirty="0" smtClean="0">
              <a:latin typeface="Arial" pitchFamily="34" charset="0"/>
              <a:cs typeface="Arial" pitchFamily="34" charset="0"/>
            </a:endParaRPr>
          </a:p>
          <a:p>
            <a:pPr algn="ctr"/>
            <a:r>
              <a:rPr lang="es-ES" sz="3200" b="1" dirty="0" smtClean="0">
                <a:solidFill>
                  <a:schemeClr val="accent5">
                    <a:lumMod val="40000"/>
                    <a:lumOff val="60000"/>
                  </a:schemeClr>
                </a:solidFill>
                <a:latin typeface="Arial" pitchFamily="34" charset="0"/>
                <a:cs typeface="Arial" pitchFamily="34" charset="0"/>
              </a:rPr>
              <a:t>Living </a:t>
            </a:r>
            <a:r>
              <a:rPr lang="es-ES" sz="3200" b="1" dirty="0" err="1" smtClean="0">
                <a:solidFill>
                  <a:schemeClr val="accent5">
                    <a:lumMod val="40000"/>
                    <a:lumOff val="60000"/>
                  </a:schemeClr>
                </a:solidFill>
                <a:latin typeface="Arial" pitchFamily="34" charset="0"/>
                <a:cs typeface="Arial" pitchFamily="34" charset="0"/>
              </a:rPr>
              <a:t>an</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overcommitted</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lifeestyle</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is</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not</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really</a:t>
            </a:r>
            <a:r>
              <a:rPr lang="es-ES" sz="3200" b="1" dirty="0" smtClean="0">
                <a:solidFill>
                  <a:schemeClr val="accent5">
                    <a:lumMod val="40000"/>
                    <a:lumOff val="60000"/>
                  </a:schemeClr>
                </a:solidFill>
                <a:latin typeface="Arial" pitchFamily="34" charset="0"/>
                <a:cs typeface="Arial" pitchFamily="34" charset="0"/>
              </a:rPr>
              <a:t> living; </a:t>
            </a:r>
            <a:r>
              <a:rPr lang="es-ES" sz="3200" b="1" dirty="0" err="1" smtClean="0">
                <a:solidFill>
                  <a:schemeClr val="accent5">
                    <a:lumMod val="40000"/>
                    <a:lumOff val="60000"/>
                  </a:schemeClr>
                </a:solidFill>
                <a:latin typeface="Arial" pitchFamily="34" charset="0"/>
                <a:cs typeface="Arial" pitchFamily="34" charset="0"/>
              </a:rPr>
              <a:t>it’s</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just</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existing</a:t>
            </a:r>
            <a:r>
              <a:rPr lang="es-ES" sz="3200" b="1" dirty="0" smtClean="0">
                <a:solidFill>
                  <a:schemeClr val="accent5">
                    <a:lumMod val="40000"/>
                    <a:lumOff val="60000"/>
                  </a:schemeClr>
                </a:solidFill>
                <a:latin typeface="Arial" pitchFamily="34" charset="0"/>
                <a:cs typeface="Arial" pitchFamily="34" charset="0"/>
              </a:rPr>
              <a:t>.</a:t>
            </a:r>
            <a:endParaRPr lang="es-ES" sz="3200" b="1" dirty="0">
              <a:solidFill>
                <a:schemeClr val="accent5">
                  <a:lumMod val="40000"/>
                  <a:lumOff val="60000"/>
                </a:schemeClr>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908720"/>
            <a:ext cx="4320480" cy="1200329"/>
          </a:xfrm>
          <a:prstGeom prst="rect">
            <a:avLst/>
          </a:prstGeom>
          <a:noFill/>
        </p:spPr>
        <p:txBody>
          <a:bodyPr wrap="square" rtlCol="0">
            <a:spAutoFit/>
          </a:bodyPr>
          <a:lstStyle/>
          <a:p>
            <a:pPr algn="ctr"/>
            <a:r>
              <a:rPr lang="es-ES" sz="3600" b="1" dirty="0" err="1" smtClean="0">
                <a:solidFill>
                  <a:srgbClr val="00B050"/>
                </a:solidFill>
              </a:rPr>
              <a:t>Children</a:t>
            </a:r>
            <a:r>
              <a:rPr lang="es-ES" sz="3600" b="1" dirty="0" smtClean="0">
                <a:solidFill>
                  <a:srgbClr val="00B050"/>
                </a:solidFill>
              </a:rPr>
              <a:t> </a:t>
            </a:r>
            <a:r>
              <a:rPr lang="es-ES" sz="3600" b="1" dirty="0" err="1" smtClean="0">
                <a:solidFill>
                  <a:srgbClr val="00B050"/>
                </a:solidFill>
              </a:rPr>
              <a:t>need</a:t>
            </a:r>
            <a:r>
              <a:rPr lang="es-ES" sz="3600" b="1" dirty="0" smtClean="0">
                <a:solidFill>
                  <a:srgbClr val="00B050"/>
                </a:solidFill>
              </a:rPr>
              <a:t> </a:t>
            </a:r>
            <a:r>
              <a:rPr lang="es-ES" sz="3600" b="1" dirty="0" err="1" smtClean="0">
                <a:solidFill>
                  <a:srgbClr val="00B050"/>
                </a:solidFill>
              </a:rPr>
              <a:t>the</a:t>
            </a:r>
            <a:r>
              <a:rPr lang="es-ES" sz="3600" b="1" dirty="0" smtClean="0">
                <a:solidFill>
                  <a:srgbClr val="00B050"/>
                </a:solidFill>
              </a:rPr>
              <a:t> </a:t>
            </a:r>
            <a:r>
              <a:rPr lang="es-ES" sz="3600" b="1" dirty="0" err="1" smtClean="0">
                <a:solidFill>
                  <a:srgbClr val="00B050"/>
                </a:solidFill>
              </a:rPr>
              <a:t>best</a:t>
            </a:r>
            <a:r>
              <a:rPr lang="es-ES" sz="3600" b="1" dirty="0" smtClean="0">
                <a:solidFill>
                  <a:srgbClr val="00B050"/>
                </a:solidFill>
              </a:rPr>
              <a:t> of </a:t>
            </a:r>
            <a:r>
              <a:rPr lang="es-ES" sz="3600" b="1" dirty="0" err="1" smtClean="0">
                <a:solidFill>
                  <a:srgbClr val="00B050"/>
                </a:solidFill>
              </a:rPr>
              <a:t>your</a:t>
            </a:r>
            <a:r>
              <a:rPr lang="es-ES" sz="3600" b="1" dirty="0" smtClean="0">
                <a:solidFill>
                  <a:srgbClr val="00B050"/>
                </a:solidFill>
              </a:rPr>
              <a:t> time</a:t>
            </a:r>
            <a:endParaRPr lang="es-ES" sz="3600" b="1" dirty="0">
              <a:solidFill>
                <a:srgbClr val="00B050"/>
              </a:solidFill>
            </a:endParaRPr>
          </a:p>
        </p:txBody>
      </p:sp>
      <p:sp>
        <p:nvSpPr>
          <p:cNvPr id="3" name="2 Rectángulo"/>
          <p:cNvSpPr/>
          <p:nvPr/>
        </p:nvSpPr>
        <p:spPr>
          <a:xfrm>
            <a:off x="3779912" y="2604968"/>
            <a:ext cx="4896544" cy="2062103"/>
          </a:xfrm>
          <a:prstGeom prst="rect">
            <a:avLst/>
          </a:prstGeom>
        </p:spPr>
        <p:txBody>
          <a:bodyPr wrap="square">
            <a:spAutoFit/>
          </a:bodyPr>
          <a:lstStyle/>
          <a:p>
            <a:pPr algn="just"/>
            <a:r>
              <a:rPr lang="es-ES" sz="3200" dirty="0" smtClean="0">
                <a:latin typeface="Arial" pitchFamily="34" charset="0"/>
                <a:cs typeface="Arial" pitchFamily="34" charset="0"/>
              </a:rPr>
              <a:t>In </a:t>
            </a:r>
            <a:r>
              <a:rPr lang="es-ES" sz="3200" dirty="0" err="1" smtClean="0">
                <a:latin typeface="Arial" pitchFamily="34" charset="0"/>
                <a:cs typeface="Arial" pitchFamily="34" charset="0"/>
              </a:rPr>
              <a:t>order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out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best</a:t>
            </a:r>
            <a:r>
              <a:rPr lang="es-ES" sz="3200" dirty="0" smtClean="0">
                <a:latin typeface="Arial" pitchFamily="34" charset="0"/>
                <a:cs typeface="Arial" pitchFamily="34" charset="0"/>
              </a:rPr>
              <a:t> in </a:t>
            </a:r>
            <a:r>
              <a:rPr lang="es-ES" sz="3200" dirty="0" err="1" smtClean="0">
                <a:latin typeface="Arial" pitchFamily="34" charset="0"/>
                <a:cs typeface="Arial" pitchFamily="34" charset="0"/>
              </a:rPr>
              <a:t>your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children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must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give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them</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a:latin typeface="Arial" pitchFamily="34" charset="0"/>
                <a:cs typeface="Arial" pitchFamily="34" charset="0"/>
              </a:rPr>
              <a:t>b</a:t>
            </a:r>
            <a:r>
              <a:rPr lang="es-ES" sz="3200" dirty="0" err="1" smtClean="0">
                <a:latin typeface="Arial" pitchFamily="34" charset="0"/>
                <a:cs typeface="Arial" pitchFamily="34" charset="0"/>
              </a:rPr>
              <a:t>est</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your</a:t>
            </a:r>
            <a:r>
              <a:rPr lang="es-ES" sz="3200" dirty="0" smtClean="0">
                <a:latin typeface="Arial" pitchFamily="34" charset="0"/>
                <a:cs typeface="Arial" pitchFamily="34" charset="0"/>
              </a:rPr>
              <a:t> time and </a:t>
            </a:r>
            <a:r>
              <a:rPr lang="es-ES" sz="3200" dirty="0" err="1" smtClean="0">
                <a:latin typeface="Arial" pitchFamily="34" charset="0"/>
                <a:cs typeface="Arial" pitchFamily="34" charset="0"/>
              </a:rPr>
              <a:t>yourself</a:t>
            </a:r>
            <a:r>
              <a:rPr lang="es-ES" sz="3200" dirty="0" smtClean="0">
                <a:latin typeface="Arial" pitchFamily="34" charset="0"/>
                <a:cs typeface="Arial" pitchFamily="34" charset="0"/>
              </a:rPr>
              <a:t>.</a:t>
            </a:r>
            <a:endParaRPr lang="es-ES"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3491880" y="908720"/>
            <a:ext cx="5544616" cy="5544616"/>
            <a:chOff x="1167462" y="908720"/>
            <a:chExt cx="7097108" cy="5544616"/>
          </a:xfrm>
        </p:grpSpPr>
        <p:sp>
          <p:nvSpPr>
            <p:cNvPr id="2" name="1 Rectángulo"/>
            <p:cNvSpPr/>
            <p:nvPr/>
          </p:nvSpPr>
          <p:spPr>
            <a:xfrm>
              <a:off x="5879673" y="5991671"/>
              <a:ext cx="2384897"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56</a:t>
              </a:r>
              <a:endParaRPr lang="es-ES" sz="2400" dirty="0">
                <a:solidFill>
                  <a:prstClr val="black"/>
                </a:solidFill>
                <a:latin typeface="Arial" pitchFamily="34" charset="0"/>
                <a:cs typeface="Arial" pitchFamily="34" charset="0"/>
              </a:endParaRPr>
            </a:p>
          </p:txBody>
        </p:sp>
        <p:sp>
          <p:nvSpPr>
            <p:cNvPr id="4" name="3 Rectángulo"/>
            <p:cNvSpPr/>
            <p:nvPr/>
          </p:nvSpPr>
          <p:spPr>
            <a:xfrm>
              <a:off x="1259632" y="2619489"/>
              <a:ext cx="6820599" cy="630942"/>
            </a:xfrm>
            <a:prstGeom prst="rect">
              <a:avLst/>
            </a:prstGeom>
          </p:spPr>
          <p:txBody>
            <a:bodyPr wrap="square">
              <a:spAutoFit/>
            </a:bodyPr>
            <a:lstStyle/>
            <a:p>
              <a:r>
                <a:rPr lang="es-ES" sz="3500" dirty="0" err="1" smtClean="0">
                  <a:latin typeface="Arial" pitchFamily="34" charset="0"/>
                  <a:cs typeface="Arial" pitchFamily="34" charset="0"/>
                </a:rPr>
                <a:t>What</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is</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God</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Telling</a:t>
              </a:r>
              <a:r>
                <a:rPr lang="es-ES" sz="3500" dirty="0" smtClean="0">
                  <a:latin typeface="Arial" pitchFamily="34" charset="0"/>
                  <a:cs typeface="Arial" pitchFamily="34" charset="0"/>
                </a:rPr>
                <a:t> Me?</a:t>
              </a:r>
              <a:endParaRPr lang="es-ES" sz="3500" dirty="0" smtClean="0">
                <a:latin typeface="Arial" pitchFamily="34" charset="0"/>
                <a:cs typeface="Arial" pitchFamily="34" charset="0"/>
              </a:endParaRPr>
            </a:p>
          </p:txBody>
        </p:sp>
        <p:sp>
          <p:nvSpPr>
            <p:cNvPr id="6" name="5 CuadroTexto"/>
            <p:cNvSpPr txBox="1"/>
            <p:nvPr/>
          </p:nvSpPr>
          <p:spPr>
            <a:xfrm>
              <a:off x="1167462" y="908720"/>
              <a:ext cx="1751234" cy="461665"/>
            </a:xfrm>
            <a:prstGeom prst="rect">
              <a:avLst/>
            </a:prstGeom>
            <a:noFill/>
          </p:spPr>
          <p:txBody>
            <a:bodyPr wrap="squar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988840"/>
            <a:ext cx="5256584" cy="3754874"/>
          </a:xfrm>
          <a:prstGeom prst="rect">
            <a:avLst/>
          </a:prstGeom>
          <a:noFill/>
        </p:spPr>
        <p:txBody>
          <a:bodyPr wrap="square" rtlCol="0">
            <a:spAutoFit/>
          </a:bodyPr>
          <a:lstStyle/>
          <a:p>
            <a:pPr algn="ctr"/>
            <a:r>
              <a:rPr lang="es-ES" sz="4400" dirty="0" err="1" smtClean="0">
                <a:latin typeface="Arial" pitchFamily="34" charset="0"/>
                <a:cs typeface="Arial" pitchFamily="34" charset="0"/>
              </a:rPr>
              <a:t>This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is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how</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a:t>
            </a:r>
            <a:r>
              <a:rPr lang="es-ES" sz="4400" dirty="0" smtClean="0">
                <a:latin typeface="Arial" pitchFamily="34" charset="0"/>
                <a:cs typeface="Arial" pitchFamily="34" charset="0"/>
              </a:rPr>
              <a:t> show </a:t>
            </a:r>
            <a:r>
              <a:rPr lang="es-ES" sz="4400" dirty="0" err="1" smtClean="0">
                <a:latin typeface="Arial" pitchFamily="34" charset="0"/>
                <a:cs typeface="Arial" pitchFamily="34" charset="0"/>
              </a:rPr>
              <a:t>love</a:t>
            </a:r>
            <a:r>
              <a:rPr lang="es-ES" sz="4400" dirty="0" smtClean="0">
                <a:latin typeface="Arial" pitchFamily="34" charset="0"/>
                <a:cs typeface="Arial" pitchFamily="34" charset="0"/>
              </a:rPr>
              <a:t>.</a:t>
            </a:r>
            <a:endParaRPr lang="es-ES" sz="4400" dirty="0" smtClean="0">
              <a:latin typeface="Arial" pitchFamily="34" charset="0"/>
              <a:cs typeface="Arial" pitchFamily="34" charset="0"/>
            </a:endParaRPr>
          </a:p>
          <a:p>
            <a:pPr algn="ctr"/>
            <a:endParaRPr lang="es-ES" dirty="0" smtClean="0">
              <a:latin typeface="Arial" pitchFamily="34" charset="0"/>
              <a:cs typeface="Arial" pitchFamily="34" charset="0"/>
            </a:endParaRPr>
          </a:p>
          <a:p>
            <a:pPr algn="ctr"/>
            <a:r>
              <a:rPr lang="es-ES" sz="4400" dirty="0" err="1" smtClean="0">
                <a:latin typeface="Arial" pitchFamily="34" charset="0"/>
                <a:cs typeface="Arial" pitchFamily="34" charset="0"/>
              </a:rPr>
              <a:t>To</a:t>
            </a:r>
            <a:r>
              <a:rPr lang="es-ES" sz="4400" dirty="0" smtClean="0">
                <a:latin typeface="Arial" pitchFamily="34" charset="0"/>
                <a:cs typeface="Arial" pitchFamily="34" charset="0"/>
              </a:rPr>
              <a:t> do </a:t>
            </a:r>
            <a:r>
              <a:rPr lang="es-ES" sz="4400" dirty="0" err="1" smtClean="0">
                <a:latin typeface="Arial" pitchFamily="34" charset="0"/>
                <a:cs typeface="Arial" pitchFamily="34" charset="0"/>
              </a:rPr>
              <a:t>this</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you</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must</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remember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four</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things</a:t>
            </a:r>
            <a:r>
              <a:rPr lang="es-ES" sz="4400" dirty="0" smtClean="0">
                <a:latin typeface="Arial" pitchFamily="34" charset="0"/>
                <a:cs typeface="Arial" pitchFamily="34" charset="0"/>
              </a:rPr>
              <a:t>:</a:t>
            </a:r>
            <a:endParaRPr lang="es-ES" sz="44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457483"/>
            <a:ext cx="5508104" cy="5078314"/>
          </a:xfrm>
          <a:prstGeom prst="rect">
            <a:avLst/>
          </a:prstGeom>
          <a:noFill/>
        </p:spPr>
        <p:txBody>
          <a:bodyPr wrap="square" rtlCol="0">
            <a:spAutoFit/>
          </a:bodyPr>
          <a:lstStyle/>
          <a:p>
            <a:pPr marL="342900" indent="-342900">
              <a:buAutoNum type="arabicPeriod"/>
            </a:pPr>
            <a:r>
              <a:rPr lang="es-ES" sz="3200" b="1" dirty="0" err="1" smtClean="0">
                <a:latin typeface="Arial" pitchFamily="34" charset="0"/>
                <a:cs typeface="Arial" pitchFamily="34" charset="0"/>
              </a:rPr>
              <a:t>Make</a:t>
            </a:r>
            <a:r>
              <a:rPr lang="es-ES" sz="3200" b="1" dirty="0" smtClean="0">
                <a:latin typeface="Arial" pitchFamily="34" charset="0"/>
                <a:cs typeface="Arial" pitchFamily="34" charset="0"/>
              </a:rPr>
              <a:t> </a:t>
            </a:r>
            <a:r>
              <a:rPr lang="es-ES" sz="3200" b="1" dirty="0" err="1" smtClean="0">
                <a:latin typeface="Arial" pitchFamily="34" charset="0"/>
                <a:cs typeface="Arial" pitchFamily="34" charset="0"/>
              </a:rPr>
              <a:t>family</a:t>
            </a:r>
            <a:r>
              <a:rPr lang="es-ES" sz="3200" b="1" dirty="0" smtClean="0">
                <a:latin typeface="Arial" pitchFamily="34" charset="0"/>
                <a:cs typeface="Arial" pitchFamily="34" charset="0"/>
              </a:rPr>
              <a:t> </a:t>
            </a:r>
            <a:r>
              <a:rPr lang="es-ES" sz="3200" b="1" dirty="0" err="1" smtClean="0">
                <a:latin typeface="Arial" pitchFamily="34" charset="0"/>
                <a:cs typeface="Arial" pitchFamily="34" charset="0"/>
              </a:rPr>
              <a:t>relationships</a:t>
            </a:r>
            <a:r>
              <a:rPr lang="es-ES" sz="3200" b="1" dirty="0" smtClean="0">
                <a:latin typeface="Arial" pitchFamily="34" charset="0"/>
                <a:cs typeface="Arial" pitchFamily="34" charset="0"/>
              </a:rPr>
              <a:t> top </a:t>
            </a:r>
            <a:r>
              <a:rPr lang="es-ES" sz="3200" b="1" dirty="0" err="1" smtClean="0">
                <a:latin typeface="Arial" pitchFamily="34" charset="0"/>
                <a:cs typeface="Arial" pitchFamily="34" charset="0"/>
              </a:rPr>
              <a:t>priority</a:t>
            </a:r>
            <a:r>
              <a:rPr lang="es-ES" sz="3200" b="1" dirty="0" smtClean="0">
                <a:latin typeface="Arial" pitchFamily="34" charset="0"/>
                <a:cs typeface="Arial" pitchFamily="34" charset="0"/>
              </a:rPr>
              <a:t>.</a:t>
            </a:r>
            <a:endParaRPr lang="es-ES" sz="3200" dirty="0" smtClean="0">
              <a:latin typeface="Arial" pitchFamily="34" charset="0"/>
              <a:cs typeface="Arial" pitchFamily="34" charset="0"/>
            </a:endParaRPr>
          </a:p>
          <a:p>
            <a:pPr marL="342900" indent="-342900"/>
            <a:endParaRPr lang="es-ES" dirty="0" smtClean="0">
              <a:latin typeface="Arial" pitchFamily="34" charset="0"/>
              <a:cs typeface="Arial" pitchFamily="34" charset="0"/>
            </a:endParaRPr>
          </a:p>
          <a:p>
            <a:pPr marL="342900" indent="-342900"/>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 do </a:t>
            </a:r>
            <a:r>
              <a:rPr lang="es-ES" sz="2800" dirty="0" err="1" smtClean="0">
                <a:latin typeface="Arial" pitchFamily="34" charset="0"/>
                <a:cs typeface="Arial" pitchFamily="34" charset="0"/>
              </a:rPr>
              <a:t>take</a:t>
            </a:r>
            <a:r>
              <a:rPr lang="es-ES" sz="2800" dirty="0" smtClean="0">
                <a:latin typeface="Arial" pitchFamily="34" charset="0"/>
                <a:cs typeface="Arial" pitchFamily="34" charset="0"/>
              </a:rPr>
              <a:t> time. </a:t>
            </a:r>
            <a:r>
              <a:rPr lang="es-ES" sz="2800" dirty="0" err="1" smtClean="0">
                <a:latin typeface="Arial" pitchFamily="34" charset="0"/>
                <a:cs typeface="Arial" pitchFamily="34" charset="0"/>
              </a:rPr>
              <a:t>You</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can’t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put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job</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church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housework</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yard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work</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own</a:t>
            </a:r>
            <a:r>
              <a:rPr lang="es-ES" sz="2800" dirty="0" smtClean="0">
                <a:latin typeface="Arial" pitchFamily="34" charset="0"/>
                <a:cs typeface="Arial" pitchFamily="34" charset="0"/>
              </a:rPr>
              <a:t> personal </a:t>
            </a:r>
            <a:r>
              <a:rPr lang="es-ES" sz="2800" dirty="0" err="1" smtClean="0">
                <a:latin typeface="Arial" pitchFamily="34" charset="0"/>
                <a:cs typeface="Arial" pitchFamily="34" charset="0"/>
              </a:rPr>
              <a:t>pleasure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first</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make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it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work</a:t>
            </a:r>
            <a:r>
              <a:rPr lang="es-ES" sz="2800" dirty="0" smtClean="0">
                <a:latin typeface="Arial" pitchFamily="34" charset="0"/>
                <a:cs typeface="Arial" pitchFamily="34" charset="0"/>
              </a:rPr>
              <a:t>.</a:t>
            </a:r>
            <a:endParaRPr lang="es-ES" sz="2800" dirty="0" smtClean="0">
              <a:latin typeface="Arial" pitchFamily="34" charset="0"/>
              <a:cs typeface="Arial" pitchFamily="34" charset="0"/>
            </a:endParaRPr>
          </a:p>
          <a:p>
            <a:pPr marL="342900" indent="-342900"/>
            <a:endParaRPr lang="es-ES" dirty="0" smtClean="0">
              <a:latin typeface="Arial" pitchFamily="34" charset="0"/>
              <a:cs typeface="Arial" pitchFamily="34" charset="0"/>
            </a:endParaRPr>
          </a:p>
          <a:p>
            <a:pPr marL="342900" indent="-342900"/>
            <a:r>
              <a:rPr lang="es-ES" sz="2800" dirty="0" err="1" smtClean="0">
                <a:latin typeface="Arial" pitchFamily="34" charset="0"/>
                <a:cs typeface="Arial" pitchFamily="34" charset="0"/>
              </a:rPr>
              <a:t>You’ve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got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find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satisfaction</a:t>
            </a:r>
            <a:r>
              <a:rPr lang="es-ES" sz="2800" dirty="0" smtClean="0">
                <a:latin typeface="Arial" pitchFamily="34" charset="0"/>
                <a:cs typeface="Arial" pitchFamily="34" charset="0"/>
              </a:rPr>
              <a:t> in </a:t>
            </a:r>
            <a:r>
              <a:rPr lang="es-ES" sz="2800" dirty="0" err="1" smtClean="0">
                <a:latin typeface="Arial" pitchFamily="34" charset="0"/>
                <a:cs typeface="Arial" pitchFamily="34" charset="0"/>
              </a:rPr>
              <a:t>meeting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needs</a:t>
            </a:r>
            <a:r>
              <a:rPr lang="es-ES" sz="2800" dirty="0" smtClean="0">
                <a:latin typeface="Arial" pitchFamily="34" charset="0"/>
                <a:cs typeface="Arial" pitchFamily="34" charset="0"/>
              </a:rPr>
              <a:t> of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a:t>
            </a:r>
            <a:endParaRPr lang="es-ES" sz="28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76256" y="5991671"/>
            <a:ext cx="1880841"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57</a:t>
            </a:r>
            <a:endParaRPr lang="es-ES" sz="2400" dirty="0">
              <a:solidFill>
                <a:prstClr val="black"/>
              </a:solidFill>
              <a:latin typeface="Arial" pitchFamily="34" charset="0"/>
              <a:cs typeface="Arial" pitchFamily="34" charset="0"/>
            </a:endParaRPr>
          </a:p>
        </p:txBody>
      </p:sp>
      <p:sp>
        <p:nvSpPr>
          <p:cNvPr id="4" name="3 Rectángulo"/>
          <p:cNvSpPr/>
          <p:nvPr/>
        </p:nvSpPr>
        <p:spPr>
          <a:xfrm>
            <a:off x="3563888" y="2656944"/>
            <a:ext cx="5400600" cy="2246769"/>
          </a:xfrm>
          <a:prstGeom prst="rect">
            <a:avLst/>
          </a:prstGeom>
        </p:spPr>
        <p:txBody>
          <a:bodyPr wrap="square">
            <a:spAutoFit/>
          </a:bodyPr>
          <a:lstStyle/>
          <a:p>
            <a:r>
              <a:rPr lang="es-ES" sz="3500" dirty="0" err="1" smtClean="0">
                <a:latin typeface="Arial" pitchFamily="34" charset="0"/>
                <a:cs typeface="Arial" pitchFamily="34" charset="0"/>
              </a:rPr>
              <a:t>Needs</a:t>
            </a:r>
            <a:r>
              <a:rPr lang="es-ES" sz="3500" dirty="0" smtClean="0">
                <a:latin typeface="Arial" pitchFamily="34" charset="0"/>
                <a:cs typeface="Arial" pitchFamily="34" charset="0"/>
              </a:rPr>
              <a:t> of </a:t>
            </a:r>
            <a:r>
              <a:rPr lang="es-ES" sz="3500" dirty="0" err="1" smtClean="0">
                <a:latin typeface="Arial" pitchFamily="34" charset="0"/>
                <a:cs typeface="Arial" pitchFamily="34" charset="0"/>
              </a:rPr>
              <a:t>each</a:t>
            </a:r>
            <a:r>
              <a:rPr lang="es-ES" sz="3500" dirty="0" smtClean="0">
                <a:latin typeface="Arial" pitchFamily="34" charset="0"/>
                <a:cs typeface="Arial" pitchFamily="34" charset="0"/>
              </a:rPr>
              <a:t> of </a:t>
            </a:r>
            <a:r>
              <a:rPr lang="es-ES" sz="3500" dirty="0" err="1" smtClean="0">
                <a:latin typeface="Arial" pitchFamily="34" charset="0"/>
                <a:cs typeface="Arial" pitchFamily="34" charset="0"/>
              </a:rPr>
              <a:t>my</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children</a:t>
            </a:r>
            <a:r>
              <a:rPr lang="es-ES" sz="3500" dirty="0" smtClean="0">
                <a:latin typeface="Arial" pitchFamily="34" charset="0"/>
                <a:cs typeface="Arial" pitchFamily="34" charset="0"/>
              </a:rPr>
              <a:t> and </a:t>
            </a:r>
            <a:r>
              <a:rPr lang="es-ES" sz="3500" dirty="0" err="1" smtClean="0">
                <a:latin typeface="Arial" pitchFamily="34" charset="0"/>
                <a:cs typeface="Arial" pitchFamily="34" charset="0"/>
              </a:rPr>
              <a:t>how</a:t>
            </a:r>
            <a:r>
              <a:rPr lang="es-ES" sz="3500" dirty="0" smtClean="0">
                <a:latin typeface="Arial" pitchFamily="34" charset="0"/>
                <a:cs typeface="Arial" pitchFamily="34" charset="0"/>
              </a:rPr>
              <a:t> I am </a:t>
            </a:r>
            <a:r>
              <a:rPr lang="es-ES" sz="3500" dirty="0" err="1" smtClean="0">
                <a:latin typeface="Arial" pitchFamily="34" charset="0"/>
                <a:cs typeface="Arial" pitchFamily="34" charset="0"/>
              </a:rPr>
              <a:t>going</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to</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meet</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those</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needs</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today</a:t>
            </a:r>
            <a:r>
              <a:rPr lang="es-ES" sz="3500" dirty="0" smtClean="0">
                <a:latin typeface="Arial" pitchFamily="34" charset="0"/>
                <a:cs typeface="Arial" pitchFamily="34" charset="0"/>
              </a:rPr>
              <a:t>.</a:t>
            </a:r>
            <a:endParaRPr lang="es-ES" sz="3500" dirty="0" smtClean="0">
              <a:latin typeface="Arial" pitchFamily="34" charset="0"/>
              <a:cs typeface="Arial" pitchFamily="34" charset="0"/>
            </a:endParaRPr>
          </a:p>
        </p:txBody>
      </p:sp>
      <p:sp>
        <p:nvSpPr>
          <p:cNvPr id="6" name="5 CuadroTexto"/>
          <p:cNvSpPr txBox="1"/>
          <p:nvPr/>
        </p:nvSpPr>
        <p:spPr>
          <a:xfrm>
            <a:off x="3402708"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79912" y="2132856"/>
            <a:ext cx="4752528" cy="1323439"/>
          </a:xfrm>
          <a:prstGeom prst="rect">
            <a:avLst/>
          </a:prstGeom>
          <a:noFill/>
        </p:spPr>
        <p:txBody>
          <a:bodyPr wrap="square" rtlCol="0">
            <a:spAutoFit/>
          </a:bodyPr>
          <a:lstStyle/>
          <a:p>
            <a:pPr algn="ctr"/>
            <a:r>
              <a:rPr lang="es-ES" sz="4000" i="1" spc="300" dirty="0" err="1" smtClean="0">
                <a:latin typeface="Arial" pitchFamily="34" charset="0"/>
                <a:cs typeface="Arial" pitchFamily="34" charset="0"/>
              </a:rPr>
              <a:t>Parent</a:t>
            </a:r>
            <a:r>
              <a:rPr lang="es-ES" sz="4000" i="1" spc="300" dirty="0" smtClean="0">
                <a:latin typeface="Arial" pitchFamily="34" charset="0"/>
                <a:cs typeface="Arial" pitchFamily="34" charset="0"/>
              </a:rPr>
              <a:t> </a:t>
            </a:r>
            <a:r>
              <a:rPr lang="es-ES" sz="4000" i="1" spc="300" dirty="0" err="1" smtClean="0">
                <a:latin typeface="Arial" pitchFamily="34" charset="0"/>
                <a:cs typeface="Arial" pitchFamily="34" charset="0"/>
              </a:rPr>
              <a:t>Priority</a:t>
            </a:r>
            <a:r>
              <a:rPr lang="es-ES" sz="4000" i="1" spc="300" dirty="0" smtClean="0">
                <a:latin typeface="Arial" pitchFamily="34" charset="0"/>
                <a:cs typeface="Arial" pitchFamily="34" charset="0"/>
              </a:rPr>
              <a:t> Test</a:t>
            </a:r>
            <a:endParaRPr lang="es-ES" sz="4000" i="1" spc="300" dirty="0">
              <a:latin typeface="Arial" pitchFamily="34" charset="0"/>
              <a:cs typeface="Arial" pitchFamily="34" charset="0"/>
            </a:endParaRPr>
          </a:p>
        </p:txBody>
      </p:sp>
      <p:sp>
        <p:nvSpPr>
          <p:cNvPr id="3" name="2 CuadroTexto"/>
          <p:cNvSpPr txBox="1"/>
          <p:nvPr/>
        </p:nvSpPr>
        <p:spPr>
          <a:xfrm>
            <a:off x="3419872" y="980728"/>
            <a:ext cx="1224136" cy="369332"/>
          </a:xfrm>
          <a:prstGeom prst="rect">
            <a:avLst/>
          </a:prstGeom>
          <a:noFill/>
        </p:spPr>
        <p:txBody>
          <a:bodyPr wrap="square" rtlCol="0">
            <a:spAutoFit/>
          </a:bodyPr>
          <a:lstStyle/>
          <a:p>
            <a:r>
              <a:rPr lang="es-ES" i="1" dirty="0" err="1" smtClean="0">
                <a:effectLst>
                  <a:outerShdw blurRad="38100" dist="38100" dir="2700000" algn="tl">
                    <a:srgbClr val="000000">
                      <a:alpha val="43137"/>
                    </a:srgbClr>
                  </a:outerShdw>
                </a:effectLst>
              </a:rPr>
              <a:t>Activity</a:t>
            </a:r>
            <a:r>
              <a:rPr lang="es-ES" i="1" dirty="0" smtClean="0">
                <a:solidFill>
                  <a:schemeClr val="accent3">
                    <a:lumMod val="75000"/>
                  </a:schemeClr>
                </a:solidFill>
                <a:effectLst>
                  <a:outerShdw blurRad="38100" dist="38100" dir="2700000" algn="tl">
                    <a:srgbClr val="000000">
                      <a:alpha val="43137"/>
                    </a:srgbClr>
                  </a:outerShdw>
                </a:effectLst>
              </a:rPr>
              <a:t> </a:t>
            </a:r>
            <a:endParaRPr lang="es-ES" i="1" dirty="0">
              <a:solidFill>
                <a:schemeClr val="accent3">
                  <a:lumMod val="75000"/>
                </a:schemeClr>
              </a:solidFill>
              <a:effectLst>
                <a:outerShdw blurRad="38100" dist="38100" dir="2700000" algn="tl">
                  <a:srgbClr val="000000">
                    <a:alpha val="43137"/>
                  </a:srgbClr>
                </a:outerShdw>
              </a:effectLst>
            </a:endParaRPr>
          </a:p>
        </p:txBody>
      </p:sp>
      <p:sp>
        <p:nvSpPr>
          <p:cNvPr id="4" name="3 CuadroTexto"/>
          <p:cNvSpPr txBox="1"/>
          <p:nvPr/>
        </p:nvSpPr>
        <p:spPr>
          <a:xfrm>
            <a:off x="7092280" y="5949280"/>
            <a:ext cx="1800200" cy="523220"/>
          </a:xfrm>
          <a:prstGeom prst="rect">
            <a:avLst/>
          </a:prstGeom>
          <a:noFill/>
        </p:spPr>
        <p:txBody>
          <a:bodyPr wrap="square" rtlCol="0">
            <a:spAutoFit/>
          </a:bodyPr>
          <a:lstStyle/>
          <a:p>
            <a:pPr algn="r"/>
            <a:r>
              <a:rPr lang="es-ES" sz="2800" dirty="0" smtClean="0"/>
              <a:t>Page 57</a:t>
            </a:r>
            <a:endParaRPr lang="es-E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Rectángulo"/>
          <p:cNvSpPr/>
          <p:nvPr/>
        </p:nvSpPr>
        <p:spPr>
          <a:xfrm>
            <a:off x="2483768" y="1988840"/>
            <a:ext cx="6120680" cy="3785652"/>
          </a:xfrm>
          <a:prstGeom prst="rect">
            <a:avLst/>
          </a:prstGeom>
        </p:spPr>
        <p:txBody>
          <a:bodyPr wrap="square">
            <a:spAutoFit/>
          </a:bodyPr>
          <a:lstStyle/>
          <a:p>
            <a:pPr algn="ct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Giving</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Your</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Children</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the</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Best</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of </a:t>
            </a:r>
            <a:r>
              <a:rPr lang="es-ES" sz="6000" b="1" i="1" spc="300" dirty="0" err="1"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Your</a:t>
            </a:r>
            <a:r>
              <a:rPr lang="es-ES" sz="6000" b="1" i="1" spc="300" dirty="0" smtClean="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rPr>
              <a:t> Time</a:t>
            </a:r>
            <a:endParaRPr lang="es-ES" sz="6000" b="1" i="1" spc="300" dirty="0">
              <a:ln w="10541" cmpd="sng">
                <a:solidFill>
                  <a:schemeClr val="accent1">
                    <a:shade val="88000"/>
                    <a:satMod val="110000"/>
                  </a:schemeClr>
                </a:solidFill>
                <a:prstDash val="solid"/>
              </a:ln>
              <a:solidFill>
                <a:schemeClr val="accent3">
                  <a:lumMod val="50000"/>
                </a:schemeClr>
              </a:solidFill>
              <a:effectLst>
                <a:outerShdw blurRad="38100" dist="38100" dir="2700000" algn="tl">
                  <a:srgbClr val="000000">
                    <a:alpha val="43137"/>
                  </a:srgbClr>
                </a:outerShdw>
              </a:effectLst>
              <a:cs typeface="Arial" pitchFamily="34" charset="0"/>
            </a:endParaRPr>
          </a:p>
        </p:txBody>
      </p:sp>
      <p:sp>
        <p:nvSpPr>
          <p:cNvPr id="3" name="2 CuadroTexto"/>
          <p:cNvSpPr txBox="1"/>
          <p:nvPr/>
        </p:nvSpPr>
        <p:spPr>
          <a:xfrm>
            <a:off x="6084168" y="548680"/>
            <a:ext cx="2808312" cy="584775"/>
          </a:xfrm>
          <a:prstGeom prst="rect">
            <a:avLst/>
          </a:prstGeom>
          <a:noFill/>
        </p:spPr>
        <p:txBody>
          <a:bodyPr wrap="square" rtlCol="0">
            <a:spAutoFit/>
          </a:bodyPr>
          <a:lstStyle/>
          <a:p>
            <a:pPr algn="r"/>
            <a:r>
              <a:rPr lang="es-MX" sz="3200" i="1" dirty="0" smtClean="0">
                <a:latin typeface="Birch Std" pitchFamily="66" charset="0"/>
              </a:rPr>
              <a:t>Chapter </a:t>
            </a:r>
            <a:r>
              <a:rPr lang="es-MX" sz="3200" i="1" dirty="0" smtClean="0">
                <a:latin typeface="Birch Std" pitchFamily="66" charset="0"/>
              </a:rPr>
              <a:t>4</a:t>
            </a:r>
            <a:endParaRPr lang="es-ES_tradnl" sz="3200" i="1" dirty="0">
              <a:latin typeface="Birch Std"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99384" y="1628800"/>
            <a:ext cx="5365104" cy="4832093"/>
          </a:xfrm>
          <a:prstGeom prst="rect">
            <a:avLst/>
          </a:prstGeom>
          <a:noFill/>
        </p:spPr>
        <p:txBody>
          <a:bodyPr wrap="square" rtlCol="0">
            <a:spAutoFit/>
          </a:bodyPr>
          <a:lstStyle/>
          <a:p>
            <a:r>
              <a:rPr lang="es-ES" sz="2800" dirty="0" err="1" smtClean="0"/>
              <a:t>You</a:t>
            </a:r>
            <a:r>
              <a:rPr lang="es-ES" sz="2800" dirty="0" smtClean="0"/>
              <a:t> </a:t>
            </a:r>
            <a:r>
              <a:rPr lang="es-ES" sz="2800" dirty="0" err="1" smtClean="0"/>
              <a:t>can’t</a:t>
            </a:r>
            <a:r>
              <a:rPr lang="es-ES" sz="2800" dirty="0" smtClean="0"/>
              <a:t> </a:t>
            </a:r>
            <a:r>
              <a:rPr lang="es-ES" sz="2800" dirty="0" err="1" smtClean="0"/>
              <a:t>put</a:t>
            </a:r>
            <a:r>
              <a:rPr lang="es-ES" sz="2800" dirty="0" smtClean="0"/>
              <a:t> </a:t>
            </a:r>
            <a:r>
              <a:rPr lang="es-ES" sz="2800" dirty="0" err="1" smtClean="0"/>
              <a:t>your</a:t>
            </a:r>
            <a:r>
              <a:rPr lang="es-ES" sz="2800" dirty="0" smtClean="0"/>
              <a:t> </a:t>
            </a:r>
            <a:r>
              <a:rPr lang="es-ES" sz="2800" dirty="0" err="1" smtClean="0"/>
              <a:t>own</a:t>
            </a:r>
            <a:r>
              <a:rPr lang="es-ES" sz="2800" dirty="0" smtClean="0"/>
              <a:t> </a:t>
            </a:r>
            <a:r>
              <a:rPr lang="es-ES" sz="2800" dirty="0" err="1" smtClean="0"/>
              <a:t>pleasure</a:t>
            </a:r>
            <a:r>
              <a:rPr lang="es-ES" sz="2800" dirty="0" smtClean="0"/>
              <a:t> </a:t>
            </a:r>
            <a:r>
              <a:rPr lang="es-ES" sz="2800" dirty="0" err="1" smtClean="0"/>
              <a:t>first</a:t>
            </a:r>
            <a:r>
              <a:rPr lang="es-ES" sz="2800" dirty="0" smtClean="0"/>
              <a:t> </a:t>
            </a:r>
            <a:r>
              <a:rPr lang="es-ES" sz="2800" dirty="0" err="1" smtClean="0"/>
              <a:t>when</a:t>
            </a:r>
            <a:r>
              <a:rPr lang="es-ES" sz="2800" dirty="0" smtClean="0"/>
              <a:t> </a:t>
            </a:r>
            <a:r>
              <a:rPr lang="es-ES" sz="2800" dirty="0" err="1" smtClean="0"/>
              <a:t>it</a:t>
            </a:r>
            <a:r>
              <a:rPr lang="es-ES" sz="2800" dirty="0" smtClean="0"/>
              <a:t> </a:t>
            </a:r>
            <a:r>
              <a:rPr lang="es-ES" sz="2800" dirty="0" err="1" smtClean="0"/>
              <a:t>conflicts</a:t>
            </a:r>
            <a:r>
              <a:rPr lang="es-ES" sz="2800" dirty="0" smtClean="0"/>
              <a:t> </a:t>
            </a:r>
            <a:r>
              <a:rPr lang="es-ES" sz="2800" dirty="0" err="1" smtClean="0"/>
              <a:t>with</a:t>
            </a:r>
            <a:r>
              <a:rPr lang="es-ES" sz="2800" dirty="0" smtClean="0"/>
              <a:t> </a:t>
            </a:r>
            <a:r>
              <a:rPr lang="es-ES" sz="2800" dirty="0" err="1" smtClean="0"/>
              <a:t>meeting</a:t>
            </a:r>
            <a:r>
              <a:rPr lang="es-ES" sz="2800" dirty="0" smtClean="0"/>
              <a:t> </a:t>
            </a:r>
            <a:r>
              <a:rPr lang="es-ES" sz="2800" dirty="0" err="1" smtClean="0"/>
              <a:t>your</a:t>
            </a:r>
            <a:r>
              <a:rPr lang="es-ES" sz="2800" dirty="0" smtClean="0"/>
              <a:t> </a:t>
            </a:r>
            <a:r>
              <a:rPr lang="es-ES" sz="2800" dirty="0" err="1" smtClean="0"/>
              <a:t>children’s</a:t>
            </a:r>
            <a:r>
              <a:rPr lang="es-ES" sz="2800" dirty="0" smtClean="0"/>
              <a:t> </a:t>
            </a:r>
            <a:r>
              <a:rPr lang="es-ES" sz="2800" dirty="0" err="1" smtClean="0"/>
              <a:t>needs</a:t>
            </a:r>
            <a:r>
              <a:rPr lang="es-ES" sz="2800" dirty="0" smtClean="0"/>
              <a:t>, </a:t>
            </a:r>
            <a:r>
              <a:rPr lang="es-ES" sz="2800" dirty="0" err="1" smtClean="0"/>
              <a:t>but</a:t>
            </a:r>
            <a:r>
              <a:rPr lang="es-ES" sz="2800" dirty="0" smtClean="0"/>
              <a:t> </a:t>
            </a:r>
            <a:r>
              <a:rPr lang="es-ES" sz="2800" dirty="0" err="1" smtClean="0"/>
              <a:t>you</a:t>
            </a:r>
            <a:r>
              <a:rPr lang="es-ES" sz="2800" dirty="0" smtClean="0"/>
              <a:t> </a:t>
            </a:r>
            <a:r>
              <a:rPr lang="es-ES" sz="2800" dirty="0" err="1" smtClean="0"/>
              <a:t>still</a:t>
            </a:r>
            <a:r>
              <a:rPr lang="es-ES" sz="2800" dirty="0" smtClean="0"/>
              <a:t> </a:t>
            </a:r>
            <a:r>
              <a:rPr lang="es-ES" sz="2800" dirty="0" err="1" smtClean="0"/>
              <a:t>need</a:t>
            </a:r>
            <a:r>
              <a:rPr lang="es-ES" sz="2800" dirty="0" smtClean="0"/>
              <a:t> a </a:t>
            </a:r>
            <a:r>
              <a:rPr lang="es-ES" sz="2800" dirty="0" err="1" smtClean="0"/>
              <a:t>life</a:t>
            </a:r>
            <a:r>
              <a:rPr lang="es-ES" sz="2800" dirty="0" smtClean="0"/>
              <a:t> of  </a:t>
            </a:r>
            <a:r>
              <a:rPr lang="es-ES" sz="2800" dirty="0" err="1" smtClean="0"/>
              <a:t>your</a:t>
            </a:r>
            <a:r>
              <a:rPr lang="es-ES" sz="2800" dirty="0" smtClean="0"/>
              <a:t> </a:t>
            </a:r>
            <a:r>
              <a:rPr lang="es-ES" sz="2800" dirty="0" err="1" smtClean="0"/>
              <a:t>own</a:t>
            </a:r>
            <a:r>
              <a:rPr lang="es-ES" sz="2800" dirty="0" smtClean="0"/>
              <a:t>. </a:t>
            </a:r>
            <a:r>
              <a:rPr lang="es-ES" sz="2800" dirty="0" err="1" smtClean="0"/>
              <a:t>You</a:t>
            </a:r>
            <a:r>
              <a:rPr lang="es-ES" sz="2800" dirty="0" smtClean="0"/>
              <a:t> </a:t>
            </a:r>
            <a:r>
              <a:rPr lang="es-ES" sz="2800" dirty="0" err="1" smtClean="0"/>
              <a:t>can’t</a:t>
            </a:r>
            <a:r>
              <a:rPr lang="es-ES" sz="2800" dirty="0" smtClean="0"/>
              <a:t> </a:t>
            </a:r>
            <a:r>
              <a:rPr lang="es-ES" sz="2800" dirty="0" err="1" smtClean="0"/>
              <a:t>constantly</a:t>
            </a:r>
            <a:r>
              <a:rPr lang="es-ES" sz="2800" dirty="0" smtClean="0"/>
              <a:t> </a:t>
            </a:r>
            <a:r>
              <a:rPr lang="es-ES" sz="2800" dirty="0" err="1" smtClean="0"/>
              <a:t>meet</a:t>
            </a:r>
            <a:r>
              <a:rPr lang="es-ES" sz="2800" dirty="0" smtClean="0"/>
              <a:t> </a:t>
            </a:r>
            <a:r>
              <a:rPr lang="es-ES" sz="2800" dirty="0" err="1" smtClean="0"/>
              <a:t>the</a:t>
            </a:r>
            <a:r>
              <a:rPr lang="es-ES" sz="2800" dirty="0" smtClean="0"/>
              <a:t> </a:t>
            </a:r>
            <a:r>
              <a:rPr lang="es-ES" sz="2800" dirty="0" err="1" smtClean="0"/>
              <a:t>needs</a:t>
            </a:r>
            <a:r>
              <a:rPr lang="es-ES" sz="2800" dirty="0" smtClean="0"/>
              <a:t> of </a:t>
            </a:r>
            <a:r>
              <a:rPr lang="es-ES" sz="2800" dirty="0" err="1" smtClean="0"/>
              <a:t>your</a:t>
            </a:r>
            <a:r>
              <a:rPr lang="es-ES" sz="2800" dirty="0" smtClean="0"/>
              <a:t> </a:t>
            </a:r>
            <a:r>
              <a:rPr lang="es-ES" sz="2800" dirty="0" err="1" smtClean="0"/>
              <a:t>children</a:t>
            </a:r>
            <a:r>
              <a:rPr lang="es-ES" sz="2800" dirty="0" smtClean="0"/>
              <a:t>.</a:t>
            </a:r>
            <a:endParaRPr lang="es-ES" sz="2800" dirty="0" smtClean="0"/>
          </a:p>
          <a:p>
            <a:r>
              <a:rPr lang="es-ES" sz="2800" dirty="0" err="1" smtClean="0"/>
              <a:t>Tuck</a:t>
            </a:r>
            <a:r>
              <a:rPr lang="es-ES" sz="2800" dirty="0" smtClean="0"/>
              <a:t> </a:t>
            </a:r>
            <a:r>
              <a:rPr lang="es-ES" sz="2800" dirty="0" err="1" smtClean="0"/>
              <a:t>love</a:t>
            </a:r>
            <a:r>
              <a:rPr lang="es-ES" sz="2800" dirty="0" smtClean="0"/>
              <a:t> </a:t>
            </a:r>
            <a:r>
              <a:rPr lang="es-ES" sz="2800" dirty="0" err="1" smtClean="0"/>
              <a:t>into</a:t>
            </a:r>
            <a:r>
              <a:rPr lang="es-ES" sz="2800" dirty="0" smtClean="0"/>
              <a:t> </a:t>
            </a:r>
            <a:r>
              <a:rPr lang="es-ES" sz="2800" dirty="0" err="1" smtClean="0"/>
              <a:t>pockets</a:t>
            </a:r>
            <a:r>
              <a:rPr lang="es-ES" sz="2800" dirty="0" smtClean="0"/>
              <a:t> of time. </a:t>
            </a:r>
            <a:r>
              <a:rPr lang="es-ES" sz="2800" dirty="0" err="1" smtClean="0"/>
              <a:t>Prove</a:t>
            </a:r>
            <a:r>
              <a:rPr lang="es-ES" sz="2800" dirty="0" smtClean="0"/>
              <a:t> </a:t>
            </a:r>
            <a:r>
              <a:rPr lang="es-ES" sz="2800" dirty="0" err="1" smtClean="0"/>
              <a:t>to</a:t>
            </a:r>
            <a:r>
              <a:rPr lang="es-ES" sz="2800" dirty="0" smtClean="0"/>
              <a:t> </a:t>
            </a:r>
            <a:r>
              <a:rPr lang="es-ES" sz="2800" dirty="0" err="1" smtClean="0"/>
              <a:t>your</a:t>
            </a:r>
            <a:r>
              <a:rPr lang="es-ES" sz="2800" dirty="0" smtClean="0"/>
              <a:t> </a:t>
            </a:r>
            <a:r>
              <a:rPr lang="es-ES" sz="2800" dirty="0" err="1" smtClean="0"/>
              <a:t>children</a:t>
            </a:r>
            <a:r>
              <a:rPr lang="es-ES" sz="2800" dirty="0" smtClean="0"/>
              <a:t> </a:t>
            </a:r>
            <a:r>
              <a:rPr lang="es-ES" sz="2800" dirty="0" err="1" smtClean="0"/>
              <a:t>that</a:t>
            </a:r>
            <a:r>
              <a:rPr lang="es-ES" sz="2800" dirty="0" smtClean="0"/>
              <a:t> </a:t>
            </a:r>
            <a:r>
              <a:rPr lang="es-ES" sz="2800" dirty="0" err="1" smtClean="0"/>
              <a:t>they</a:t>
            </a:r>
            <a:r>
              <a:rPr lang="es-ES" sz="2800" dirty="0" smtClean="0"/>
              <a:t> are top </a:t>
            </a:r>
            <a:r>
              <a:rPr lang="es-ES" sz="2800" dirty="0" err="1" smtClean="0"/>
              <a:t>priority</a:t>
            </a:r>
            <a:r>
              <a:rPr lang="es-ES" sz="2800" dirty="0" smtClean="0"/>
              <a:t> </a:t>
            </a:r>
            <a:r>
              <a:rPr lang="es-ES" sz="2800" dirty="0" err="1" smtClean="0"/>
              <a:t>with</a:t>
            </a:r>
            <a:r>
              <a:rPr lang="es-ES" sz="2800" dirty="0" smtClean="0"/>
              <a:t> </a:t>
            </a:r>
            <a:r>
              <a:rPr lang="es-ES" sz="2800" dirty="0" err="1" smtClean="0"/>
              <a:t>small</a:t>
            </a:r>
            <a:r>
              <a:rPr lang="es-ES" sz="2800" dirty="0" smtClean="0"/>
              <a:t> </a:t>
            </a:r>
            <a:r>
              <a:rPr lang="es-ES" sz="2800" dirty="0" err="1" smtClean="0"/>
              <a:t>details</a:t>
            </a:r>
            <a:r>
              <a:rPr lang="es-ES" sz="2800" dirty="0" smtClean="0"/>
              <a:t>. </a:t>
            </a:r>
            <a:r>
              <a:rPr lang="es-ES" sz="2800" dirty="0" err="1" smtClean="0"/>
              <a:t>It</a:t>
            </a:r>
            <a:r>
              <a:rPr lang="es-ES" sz="2800" dirty="0" smtClean="0"/>
              <a:t> </a:t>
            </a:r>
            <a:r>
              <a:rPr lang="es-ES" sz="2800" dirty="0" err="1" smtClean="0"/>
              <a:t>doesn’t</a:t>
            </a:r>
            <a:r>
              <a:rPr lang="es-ES" sz="2800" dirty="0" smtClean="0"/>
              <a:t> </a:t>
            </a:r>
            <a:r>
              <a:rPr lang="es-ES" sz="2800" dirty="0" err="1" smtClean="0"/>
              <a:t>take</a:t>
            </a:r>
            <a:r>
              <a:rPr lang="es-ES" sz="2800" dirty="0" smtClean="0"/>
              <a:t> </a:t>
            </a:r>
            <a:r>
              <a:rPr lang="es-ES" sz="2800" dirty="0" err="1" smtClean="0"/>
              <a:t>money</a:t>
            </a:r>
            <a:r>
              <a:rPr lang="es-ES" sz="2800" dirty="0" smtClean="0"/>
              <a:t>. </a:t>
            </a:r>
            <a:r>
              <a:rPr lang="es-ES" sz="2800" dirty="0" err="1" smtClean="0"/>
              <a:t>The</a:t>
            </a:r>
            <a:r>
              <a:rPr lang="es-ES" sz="2800" dirty="0" smtClean="0"/>
              <a:t> </a:t>
            </a:r>
            <a:r>
              <a:rPr lang="es-ES" sz="2800" dirty="0" err="1" smtClean="0"/>
              <a:t>sky’s</a:t>
            </a:r>
            <a:r>
              <a:rPr lang="es-ES" sz="2800" dirty="0" smtClean="0"/>
              <a:t> </a:t>
            </a:r>
            <a:r>
              <a:rPr lang="es-ES" sz="2800" dirty="0" err="1" smtClean="0"/>
              <a:t>the</a:t>
            </a:r>
            <a:r>
              <a:rPr lang="es-ES" sz="2800" dirty="0" smtClean="0"/>
              <a:t> </a:t>
            </a:r>
            <a:r>
              <a:rPr lang="es-ES" sz="2800" dirty="0" err="1" smtClean="0"/>
              <a:t>limit</a:t>
            </a:r>
            <a:r>
              <a:rPr lang="es-ES" sz="2800" dirty="0" smtClean="0"/>
              <a:t>.</a:t>
            </a:r>
            <a:endParaRPr lang="es-E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092280" y="5991671"/>
            <a:ext cx="1880841"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59</a:t>
            </a:r>
            <a:endParaRPr lang="es-ES" sz="2400" dirty="0">
              <a:solidFill>
                <a:prstClr val="black"/>
              </a:solidFill>
              <a:latin typeface="Arial" pitchFamily="34" charset="0"/>
              <a:cs typeface="Arial" pitchFamily="34" charset="0"/>
            </a:endParaRPr>
          </a:p>
        </p:txBody>
      </p:sp>
      <p:sp>
        <p:nvSpPr>
          <p:cNvPr id="4" name="3 Rectángulo"/>
          <p:cNvSpPr/>
          <p:nvPr/>
        </p:nvSpPr>
        <p:spPr>
          <a:xfrm>
            <a:off x="3635896" y="2780928"/>
            <a:ext cx="5400600" cy="1938992"/>
          </a:xfrm>
          <a:prstGeom prst="rect">
            <a:avLst/>
          </a:prstGeom>
        </p:spPr>
        <p:txBody>
          <a:bodyPr wrap="square">
            <a:spAutoFit/>
          </a:bodyPr>
          <a:lstStyle/>
          <a:p>
            <a:pPr algn="ctr"/>
            <a:r>
              <a:rPr lang="es-ES" sz="4000" dirty="0" smtClean="0">
                <a:latin typeface="Arial" pitchFamily="34" charset="0"/>
                <a:cs typeface="Arial" pitchFamily="34" charset="0"/>
              </a:rPr>
              <a:t>Can </a:t>
            </a:r>
            <a:r>
              <a:rPr lang="es-ES" sz="4000" dirty="0" err="1" smtClean="0">
                <a:latin typeface="Arial" pitchFamily="34" charset="0"/>
                <a:cs typeface="Arial" pitchFamily="34" charset="0"/>
              </a:rPr>
              <a:t>you</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give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your</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child</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too</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much</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attention</a:t>
            </a:r>
            <a:r>
              <a:rPr lang="es-ES" sz="4000" dirty="0" smtClean="0">
                <a:latin typeface="Arial" pitchFamily="34" charset="0"/>
                <a:cs typeface="Arial" pitchFamily="34" charset="0"/>
              </a:rPr>
              <a:t>?</a:t>
            </a:r>
            <a:endParaRPr lang="es-ES" sz="4000" dirty="0" smtClean="0">
              <a:latin typeface="Arial" pitchFamily="34" charset="0"/>
              <a:cs typeface="Arial" pitchFamily="34" charset="0"/>
            </a:endParaRPr>
          </a:p>
        </p:txBody>
      </p:sp>
      <p:sp>
        <p:nvSpPr>
          <p:cNvPr id="6" name="5 CuadroTexto"/>
          <p:cNvSpPr txBox="1"/>
          <p:nvPr/>
        </p:nvSpPr>
        <p:spPr>
          <a:xfrm>
            <a:off x="3402708"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1484784"/>
            <a:ext cx="5112568" cy="4524315"/>
          </a:xfrm>
          <a:prstGeom prst="rect">
            <a:avLst/>
          </a:prstGeom>
          <a:noFill/>
        </p:spPr>
        <p:txBody>
          <a:bodyPr wrap="square" rtlCol="0">
            <a:spAutoFit/>
          </a:bodyPr>
          <a:lstStyle/>
          <a:p>
            <a:r>
              <a:rPr lang="es-ES" sz="3600" dirty="0" smtClean="0">
                <a:latin typeface="Arial" pitchFamily="34" charset="0"/>
                <a:cs typeface="Arial" pitchFamily="34" charset="0"/>
              </a:rPr>
              <a:t>2. </a:t>
            </a:r>
            <a:r>
              <a:rPr lang="es-ES" sz="3600" b="1" dirty="0" err="1" smtClean="0">
                <a:latin typeface="Arial" pitchFamily="34" charset="0"/>
                <a:cs typeface="Arial" pitchFamily="34" charset="0"/>
              </a:rPr>
              <a:t>Build</a:t>
            </a:r>
            <a:r>
              <a:rPr lang="es-ES" sz="3600" b="1" dirty="0" smtClean="0">
                <a:latin typeface="Arial" pitchFamily="34" charset="0"/>
                <a:cs typeface="Arial" pitchFamily="34" charset="0"/>
              </a:rPr>
              <a:t> a </a:t>
            </a:r>
            <a:r>
              <a:rPr lang="es-ES" sz="3600" b="1" dirty="0" err="1" smtClean="0">
                <a:latin typeface="Arial" pitchFamily="34" charset="0"/>
                <a:cs typeface="Arial" pitchFamily="34" charset="0"/>
              </a:rPr>
              <a:t>support</a:t>
            </a:r>
            <a:r>
              <a:rPr lang="es-ES" sz="3600" b="1" dirty="0" smtClean="0">
                <a:latin typeface="Arial" pitchFamily="34" charset="0"/>
                <a:cs typeface="Arial" pitchFamily="34" charset="0"/>
              </a:rPr>
              <a:t> </a:t>
            </a:r>
            <a:r>
              <a:rPr lang="es-ES" sz="3600" b="1" dirty="0" err="1" smtClean="0">
                <a:latin typeface="Arial" pitchFamily="34" charset="0"/>
                <a:cs typeface="Arial" pitchFamily="34" charset="0"/>
              </a:rPr>
              <a:t>network</a:t>
            </a:r>
            <a:endParaRPr lang="es-ES" sz="3600" dirty="0" smtClean="0">
              <a:latin typeface="Arial" pitchFamily="34" charset="0"/>
              <a:cs typeface="Arial" pitchFamily="34" charset="0"/>
            </a:endParaRPr>
          </a:p>
          <a:p>
            <a:endParaRPr lang="es-ES" sz="2400" dirty="0" smtClean="0">
              <a:latin typeface="Arial" pitchFamily="34" charset="0"/>
              <a:cs typeface="Arial" pitchFamily="34" charset="0"/>
            </a:endParaRPr>
          </a:p>
          <a:p>
            <a:r>
              <a:rPr lang="es-ES" sz="3200" dirty="0" err="1" smtClean="0">
                <a:latin typeface="Arial" pitchFamily="34" charset="0"/>
                <a:cs typeface="Arial" pitchFamily="34" charset="0"/>
              </a:rPr>
              <a:t>You</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need</a:t>
            </a:r>
            <a:r>
              <a:rPr lang="es-ES" sz="3200" dirty="0" smtClean="0">
                <a:latin typeface="Arial" pitchFamily="34" charset="0"/>
                <a:cs typeface="Arial" pitchFamily="34" charset="0"/>
              </a:rPr>
              <a:t> a </a:t>
            </a:r>
            <a:r>
              <a:rPr lang="es-ES" sz="3200" dirty="0" err="1" smtClean="0">
                <a:latin typeface="Arial" pitchFamily="34" charset="0"/>
                <a:cs typeface="Arial" pitchFamily="34" charset="0"/>
              </a:rPr>
              <a:t>number</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people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with</a:t>
            </a:r>
            <a:r>
              <a:rPr lang="es-ES" sz="3200" dirty="0" smtClean="0">
                <a:latin typeface="Arial" pitchFamily="34" charset="0"/>
                <a:cs typeface="Arial" pitchFamily="34" charset="0"/>
              </a:rPr>
              <a:t> similar </a:t>
            </a:r>
            <a:r>
              <a:rPr lang="es-ES" sz="3200" dirty="0" err="1" smtClean="0">
                <a:latin typeface="Arial" pitchFamily="34" charset="0"/>
                <a:cs typeface="Arial" pitchFamily="34" charset="0"/>
              </a:rPr>
              <a:t>philosophies</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child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rearing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who</a:t>
            </a:r>
            <a:r>
              <a:rPr lang="es-ES" sz="3200" dirty="0" smtClean="0">
                <a:latin typeface="Arial" pitchFamily="34" charset="0"/>
                <a:cs typeface="Arial" pitchFamily="34" charset="0"/>
              </a:rPr>
              <a:t> are </a:t>
            </a:r>
            <a:r>
              <a:rPr lang="es-ES" sz="3200" dirty="0" err="1" smtClean="0">
                <a:latin typeface="Arial" pitchFamily="34" charset="0"/>
                <a:cs typeface="Arial" pitchFamily="34" charset="0"/>
              </a:rPr>
              <a:t>willing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support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a:t>
            </a:r>
            <a:r>
              <a:rPr lang="es-ES" sz="3200" dirty="0" smtClean="0">
                <a:latin typeface="Arial" pitchFamily="34" charset="0"/>
                <a:cs typeface="Arial" pitchFamily="34" charset="0"/>
              </a:rPr>
              <a:t> and </a:t>
            </a:r>
            <a:r>
              <a:rPr lang="es-ES" sz="3200" dirty="0" err="1" smtClean="0">
                <a:latin typeface="Arial" pitchFamily="34" charset="0"/>
                <a:cs typeface="Arial" pitchFamily="34" charset="0"/>
              </a:rPr>
              <a:t>take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over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occasionally</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1052736"/>
            <a:ext cx="5400600" cy="5693867"/>
          </a:xfrm>
          <a:prstGeom prst="rect">
            <a:avLst/>
          </a:prstGeom>
          <a:noFill/>
        </p:spPr>
        <p:txBody>
          <a:bodyPr wrap="square" rtlCol="0">
            <a:spAutoFit/>
          </a:bodyPr>
          <a:lstStyle/>
          <a:p>
            <a:r>
              <a:rPr lang="es-ES" sz="2800" dirty="0" err="1" smtClean="0">
                <a:latin typeface="Arial" pitchFamily="34" charset="0"/>
                <a:cs typeface="Arial" pitchFamily="34" charset="0"/>
              </a:rPr>
              <a:t>When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exclude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others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there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is</a:t>
            </a:r>
            <a:r>
              <a:rPr lang="es-ES" sz="2800" dirty="0" smtClean="0">
                <a:latin typeface="Arial" pitchFamily="34" charset="0"/>
                <a:cs typeface="Arial" pitchFamily="34" charset="0"/>
              </a:rPr>
              <a:t> a real </a:t>
            </a:r>
            <a:r>
              <a:rPr lang="es-ES" sz="2800" dirty="0" err="1" smtClean="0">
                <a:latin typeface="Arial" pitchFamily="34" charset="0"/>
                <a:cs typeface="Arial" pitchFamily="34" charset="0"/>
              </a:rPr>
              <a:t>danger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that</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a:t>
            </a:r>
            <a:r>
              <a:rPr lang="es-ES" sz="2800" dirty="0" smtClean="0">
                <a:latin typeface="Arial" pitchFamily="34" charset="0"/>
                <a:cs typeface="Arial" pitchFamily="34" charset="0"/>
              </a:rPr>
              <a:t> can lose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own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identity</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by</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thinking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a:t>
            </a:r>
            <a:r>
              <a:rPr lang="es-ES" sz="2800" dirty="0" smtClean="0">
                <a:latin typeface="Arial" pitchFamily="34" charset="0"/>
                <a:cs typeface="Arial" pitchFamily="34" charset="0"/>
              </a:rPr>
              <a:t> are </a:t>
            </a:r>
            <a:r>
              <a:rPr lang="es-ES" sz="2800" dirty="0" err="1" smtClean="0">
                <a:latin typeface="Arial" pitchFamily="34" charset="0"/>
                <a:cs typeface="Arial" pitchFamily="34" charset="0"/>
              </a:rPr>
              <a:t>solely</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responsible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for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a:t>
            </a:r>
            <a:endParaRPr lang="es-ES" sz="2800" dirty="0" smtClean="0">
              <a:latin typeface="Arial" pitchFamily="34" charset="0"/>
              <a:cs typeface="Arial" pitchFamily="34" charset="0"/>
            </a:endParaRPr>
          </a:p>
          <a:p>
            <a:endParaRPr lang="es-ES" sz="2800" dirty="0" smtClean="0">
              <a:latin typeface="Arial" pitchFamily="34" charset="0"/>
              <a:cs typeface="Arial" pitchFamily="34" charset="0"/>
            </a:endParaRPr>
          </a:p>
          <a:p>
            <a:r>
              <a:rPr lang="es-ES" sz="2800" dirty="0" err="1" smtClean="0">
                <a:latin typeface="Arial" pitchFamily="34" charset="0"/>
                <a:cs typeface="Arial" pitchFamily="34" charset="0"/>
              </a:rPr>
              <a:t>Allow</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others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become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bonded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with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 at </a:t>
            </a:r>
            <a:r>
              <a:rPr lang="es-ES" sz="2800" dirty="0" err="1" smtClean="0">
                <a:latin typeface="Arial" pitchFamily="34" charset="0"/>
                <a:cs typeface="Arial" pitchFamily="34" charset="0"/>
              </a:rPr>
              <a:t>an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early</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age</a:t>
            </a:r>
            <a:r>
              <a:rPr lang="es-ES" sz="2800" dirty="0" smtClean="0">
                <a:latin typeface="Arial" pitchFamily="34" charset="0"/>
                <a:cs typeface="Arial" pitchFamily="34" charset="0"/>
              </a:rPr>
              <a:t> – and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will</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become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bonded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them</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If</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Grandma</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Grandpa</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live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close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by</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if</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they</a:t>
            </a:r>
            <a:r>
              <a:rPr lang="es-ES" sz="2800" dirty="0" smtClean="0">
                <a:latin typeface="Arial" pitchFamily="34" charset="0"/>
                <a:cs typeface="Arial" pitchFamily="34" charset="0"/>
              </a:rPr>
              <a:t> are </a:t>
            </a:r>
            <a:r>
              <a:rPr lang="es-ES" sz="2800" dirty="0" err="1" smtClean="0">
                <a:latin typeface="Arial" pitchFamily="34" charset="0"/>
                <a:cs typeface="Arial" pitchFamily="34" charset="0"/>
              </a:rPr>
              <a:t>willing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encourage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them</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become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involved</a:t>
            </a:r>
            <a:r>
              <a:rPr lang="es-ES" sz="2800" dirty="0" smtClean="0">
                <a:latin typeface="Arial" pitchFamily="34" charset="0"/>
                <a:cs typeface="Arial" pitchFamily="34" charset="0"/>
              </a:rPr>
              <a:t>.</a:t>
            </a:r>
            <a:endParaRPr lang="es-ES" sz="2800" dirty="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092280" y="5991671"/>
            <a:ext cx="1736825"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60</a:t>
            </a:r>
            <a:endParaRPr lang="es-ES" sz="2400" dirty="0">
              <a:solidFill>
                <a:prstClr val="black"/>
              </a:solidFill>
              <a:latin typeface="Arial" pitchFamily="34" charset="0"/>
              <a:cs typeface="Arial" pitchFamily="34" charset="0"/>
            </a:endParaRPr>
          </a:p>
        </p:txBody>
      </p:sp>
      <p:sp>
        <p:nvSpPr>
          <p:cNvPr id="4" name="3 Rectángulo"/>
          <p:cNvSpPr/>
          <p:nvPr/>
        </p:nvSpPr>
        <p:spPr>
          <a:xfrm>
            <a:off x="3707904" y="2564904"/>
            <a:ext cx="5184576" cy="1323439"/>
          </a:xfrm>
          <a:prstGeom prst="rect">
            <a:avLst/>
          </a:prstGeom>
        </p:spPr>
        <p:txBody>
          <a:bodyPr wrap="square">
            <a:spAutoFit/>
          </a:bodyPr>
          <a:lstStyle/>
          <a:p>
            <a:pPr algn="ctr"/>
            <a:r>
              <a:rPr lang="es-ES" sz="4000" dirty="0" smtClean="0">
                <a:latin typeface="Arial" pitchFamily="34" charset="0"/>
                <a:cs typeface="Arial" pitchFamily="34" charset="0"/>
              </a:rPr>
              <a:t>A </a:t>
            </a:r>
            <a:r>
              <a:rPr lang="es-ES" sz="4000" dirty="0" err="1" smtClean="0">
                <a:latin typeface="Arial" pitchFamily="34" charset="0"/>
                <a:cs typeface="Arial" pitchFamily="34" charset="0"/>
              </a:rPr>
              <a:t>good</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baby</a:t>
            </a:r>
            <a:r>
              <a:rPr lang="es-ES" sz="4000" dirty="0" err="1" smtClean="0">
                <a:latin typeface="Arial" pitchFamily="34" charset="0"/>
                <a:cs typeface="Arial" pitchFamily="34" charset="0"/>
              </a:rPr>
              <a:t>-sitter</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is</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one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who</a:t>
            </a:r>
            <a:r>
              <a:rPr lang="es-ES" sz="4000" dirty="0" smtClean="0">
                <a:latin typeface="Arial" pitchFamily="34" charset="0"/>
                <a:cs typeface="Arial" pitchFamily="34" charset="0"/>
              </a:rPr>
              <a:t>…</a:t>
            </a:r>
            <a:endParaRPr lang="es-ES" sz="4000" dirty="0" smtClean="0">
              <a:latin typeface="Arial" pitchFamily="34" charset="0"/>
              <a:cs typeface="Arial" pitchFamily="34" charset="0"/>
            </a:endParaRPr>
          </a:p>
        </p:txBody>
      </p:sp>
      <p:sp>
        <p:nvSpPr>
          <p:cNvPr id="6" name="5 CuadroTexto"/>
          <p:cNvSpPr txBox="1"/>
          <p:nvPr/>
        </p:nvSpPr>
        <p:spPr>
          <a:xfrm>
            <a:off x="3474716"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1628800"/>
            <a:ext cx="5256584" cy="4524315"/>
          </a:xfrm>
          <a:prstGeom prst="rect">
            <a:avLst/>
          </a:prstGeom>
          <a:noFill/>
        </p:spPr>
        <p:txBody>
          <a:bodyPr wrap="square" rtlCol="0">
            <a:spAutoFit/>
          </a:bodyPr>
          <a:lstStyle/>
          <a:p>
            <a:r>
              <a:rPr lang="es-ES" sz="3200" dirty="0" smtClean="0">
                <a:latin typeface="Arial" pitchFamily="34" charset="0"/>
                <a:cs typeface="Arial" pitchFamily="34" charset="0"/>
              </a:rPr>
              <a:t>3. </a:t>
            </a:r>
            <a:r>
              <a:rPr lang="es-ES" sz="3200" dirty="0" err="1" smtClean="0">
                <a:latin typeface="Arial" pitchFamily="34" charset="0"/>
                <a:cs typeface="Arial" pitchFamily="34" charset="0"/>
              </a:rPr>
              <a:t>Make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child-care</a:t>
            </a:r>
            <a:r>
              <a:rPr lang="es-ES" sz="3200" dirty="0" smtClean="0">
                <a:latin typeface="Arial" pitchFamily="34" charset="0"/>
                <a:cs typeface="Arial" pitchFamily="34" charset="0"/>
              </a:rPr>
              <a:t> time a </a:t>
            </a:r>
            <a:r>
              <a:rPr lang="es-ES" sz="3200" dirty="0" err="1" smtClean="0">
                <a:latin typeface="Arial" pitchFamily="34" charset="0"/>
                <a:cs typeface="Arial" pitchFamily="34" charset="0"/>
              </a:rPr>
              <a:t>meaningful</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event</a:t>
            </a:r>
            <a:endParaRPr lang="es-ES" sz="3200" dirty="0" smtClean="0">
              <a:latin typeface="Arial" pitchFamily="34" charset="0"/>
              <a:cs typeface="Arial" pitchFamily="34" charset="0"/>
            </a:endParaRPr>
          </a:p>
          <a:p>
            <a:endParaRPr lang="es-ES" sz="3200" dirty="0" smtClean="0">
              <a:latin typeface="Arial" pitchFamily="34" charset="0"/>
              <a:cs typeface="Arial" pitchFamily="34" charset="0"/>
            </a:endParaRPr>
          </a:p>
          <a:p>
            <a:r>
              <a:rPr lang="es-ES" sz="3200" dirty="0" err="1" smtClean="0">
                <a:latin typeface="Arial" pitchFamily="34" charset="0"/>
                <a:cs typeface="Arial" pitchFamily="34" charset="0"/>
              </a:rPr>
              <a:t>Take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advantage</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have-to</a:t>
            </a:r>
            <a:r>
              <a:rPr lang="es-ES" sz="3200" dirty="0" smtClean="0">
                <a:latin typeface="Arial" pitchFamily="34" charset="0"/>
                <a:cs typeface="Arial" pitchFamily="34" charset="0"/>
              </a:rPr>
              <a:t>” time –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time </a:t>
            </a:r>
            <a:r>
              <a:rPr lang="es-ES" sz="3200" dirty="0" err="1" smtClean="0">
                <a:latin typeface="Arial" pitchFamily="34" charset="0"/>
                <a:cs typeface="Arial" pitchFamily="34" charset="0"/>
              </a:rPr>
              <a:t>you</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must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spend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caring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for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children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Enjoy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them</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Smile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Talk</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Teach</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Make</a:t>
            </a:r>
            <a:r>
              <a:rPr lang="es-ES" sz="3200" dirty="0" smtClean="0">
                <a:latin typeface="Arial" pitchFamily="34" charset="0"/>
                <a:cs typeface="Arial" pitchFamily="34" charset="0"/>
              </a:rPr>
              <a:t> up </a:t>
            </a:r>
            <a:r>
              <a:rPr lang="es-ES" sz="3200" dirty="0" err="1" smtClean="0">
                <a:latin typeface="Arial" pitchFamily="34" charset="0"/>
                <a:cs typeface="Arial" pitchFamily="34" charset="0"/>
              </a:rPr>
              <a:t>fun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rituals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Laugh</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491880" y="1988840"/>
            <a:ext cx="5508104" cy="4524316"/>
          </a:xfrm>
          <a:prstGeom prst="rect">
            <a:avLst/>
          </a:prstGeom>
        </p:spPr>
        <p:txBody>
          <a:bodyPr wrap="square">
            <a:spAutoFit/>
          </a:bodyPr>
          <a:lstStyle/>
          <a:p>
            <a:r>
              <a:rPr lang="es-ES" sz="3600" dirty="0" err="1" smtClean="0">
                <a:latin typeface="Arial" pitchFamily="34" charset="0"/>
                <a:cs typeface="Arial" pitchFamily="34" charset="0"/>
              </a:rPr>
              <a:t>When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put</a:t>
            </a:r>
            <a:r>
              <a:rPr lang="es-ES" sz="3600" dirty="0" smtClean="0">
                <a:latin typeface="Arial" pitchFamily="34" charset="0"/>
                <a:cs typeface="Arial" pitchFamily="34" charset="0"/>
              </a:rPr>
              <a:t> a </a:t>
            </a:r>
            <a:r>
              <a:rPr lang="es-ES" sz="3600" dirty="0" err="1" smtClean="0">
                <a:latin typeface="Arial" pitchFamily="34" charset="0"/>
                <a:cs typeface="Arial" pitchFamily="34" charset="0"/>
              </a:rPr>
              <a:t>little</a:t>
            </a:r>
            <a:r>
              <a:rPr lang="es-ES" sz="3600" dirty="0" smtClean="0">
                <a:latin typeface="Arial" pitchFamily="34" charset="0"/>
                <a:cs typeface="Arial" pitchFamily="34" charset="0"/>
              </a:rPr>
              <a:t> extra time </a:t>
            </a:r>
            <a:r>
              <a:rPr lang="es-ES" sz="3600" dirty="0" err="1" smtClean="0">
                <a:latin typeface="Arial" pitchFamily="34" charset="0"/>
                <a:cs typeface="Arial" pitchFamily="34" charset="0"/>
              </a:rPr>
              <a:t>into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child-care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duties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children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have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an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easier</a:t>
            </a:r>
            <a:r>
              <a:rPr lang="es-ES" sz="3600" dirty="0" smtClean="0">
                <a:latin typeface="Arial" pitchFamily="34" charset="0"/>
                <a:cs typeface="Arial" pitchFamily="34" charset="0"/>
              </a:rPr>
              <a:t> time </a:t>
            </a:r>
            <a:r>
              <a:rPr lang="es-ES" sz="3600" dirty="0" err="1" smtClean="0">
                <a:latin typeface="Arial" pitchFamily="34" charset="0"/>
                <a:cs typeface="Arial" pitchFamily="34" charset="0"/>
              </a:rPr>
              <a:t>catching</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the</a:t>
            </a:r>
            <a:r>
              <a:rPr lang="es-ES" sz="3600" dirty="0" smtClean="0">
                <a:latin typeface="Arial" pitchFamily="34" charset="0"/>
                <a:cs typeface="Arial" pitchFamily="34" charset="0"/>
              </a:rPr>
              <a:t> “I </a:t>
            </a:r>
            <a:r>
              <a:rPr lang="es-ES" sz="3600" dirty="0" err="1" smtClean="0">
                <a:latin typeface="Arial" pitchFamily="34" charset="0"/>
                <a:cs typeface="Arial" pitchFamily="34" charset="0"/>
              </a:rPr>
              <a:t>love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message</a:t>
            </a:r>
            <a:r>
              <a:rPr lang="es-ES" sz="3600" dirty="0" smtClean="0">
                <a:latin typeface="Arial" pitchFamily="34" charset="0"/>
                <a:cs typeface="Arial" pitchFamily="34" charset="0"/>
              </a:rPr>
              <a:t>.</a:t>
            </a:r>
            <a:endParaRPr lang="es-ES" sz="3600" dirty="0" smtClean="0">
              <a:latin typeface="Arial" pitchFamily="34" charset="0"/>
              <a:cs typeface="Arial" pitchFamily="34" charset="0"/>
            </a:endParaRPr>
          </a:p>
          <a:p>
            <a:endParaRPr lang="es-ES" sz="3600" dirty="0" smtClean="0">
              <a:latin typeface="Arial" pitchFamily="34" charset="0"/>
              <a:cs typeface="Arial" pitchFamily="34" charset="0"/>
            </a:endParaRPr>
          </a:p>
          <a:p>
            <a:r>
              <a:rPr lang="es-ES" sz="3600" dirty="0" smtClean="0">
                <a:latin typeface="Arial" pitchFamily="34" charset="0"/>
                <a:cs typeface="Arial" pitchFamily="34" charset="0"/>
              </a:rPr>
              <a:t>In </a:t>
            </a:r>
            <a:r>
              <a:rPr lang="es-ES" sz="3600" dirty="0" err="1" smtClean="0">
                <a:latin typeface="Arial" pitchFamily="34" charset="0"/>
                <a:cs typeface="Arial" pitchFamily="34" charset="0"/>
              </a:rPr>
              <a:t>reality</a:t>
            </a:r>
            <a:r>
              <a:rPr lang="es-ES" sz="3600" dirty="0" smtClean="0">
                <a:latin typeface="Arial" pitchFamily="34" charset="0"/>
                <a:cs typeface="Arial" pitchFamily="34" charset="0"/>
              </a:rPr>
              <a:t>, time </a:t>
            </a:r>
            <a:r>
              <a:rPr lang="es-ES" sz="3600" dirty="0" err="1" smtClean="0">
                <a:latin typeface="Arial" pitchFamily="34" charset="0"/>
                <a:cs typeface="Arial" pitchFamily="34" charset="0"/>
              </a:rPr>
              <a:t>spent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with</a:t>
            </a:r>
            <a:r>
              <a:rPr lang="es-ES" sz="3600" dirty="0" smtClean="0">
                <a:latin typeface="Arial" pitchFamily="34" charset="0"/>
                <a:cs typeface="Arial" pitchFamily="34" charset="0"/>
              </a:rPr>
              <a:t> a </a:t>
            </a:r>
            <a:r>
              <a:rPr lang="es-ES" sz="3600" dirty="0" err="1" smtClean="0">
                <a:latin typeface="Arial" pitchFamily="34" charset="0"/>
                <a:cs typeface="Arial" pitchFamily="34" charset="0"/>
              </a:rPr>
              <a:t>child</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a:t>
            </a:r>
            <a:r>
              <a:rPr lang="es-ES" sz="3600" b="1" dirty="0" err="1" smtClean="0">
                <a:solidFill>
                  <a:schemeClr val="bg1"/>
                </a:solidFill>
                <a:latin typeface="Arial" pitchFamily="34" charset="0"/>
                <a:cs typeface="Arial" pitchFamily="34" charset="0"/>
              </a:rPr>
              <a:t>never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wasted</a:t>
            </a:r>
            <a:r>
              <a:rPr lang="es-ES" sz="3600" dirty="0" smtClean="0">
                <a:latin typeface="Arial" pitchFamily="34" charset="0"/>
                <a:cs typeface="Arial" pitchFamily="34" charset="0"/>
              </a:rPr>
              <a:t>.</a:t>
            </a:r>
            <a:endParaRPr lang="es-ES" sz="3600" dirty="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1484784"/>
            <a:ext cx="5112568" cy="3970318"/>
          </a:xfrm>
          <a:prstGeom prst="rect">
            <a:avLst/>
          </a:prstGeom>
          <a:noFill/>
        </p:spPr>
        <p:txBody>
          <a:bodyPr wrap="square" rtlCol="0">
            <a:spAutoFit/>
          </a:bodyPr>
          <a:lstStyle/>
          <a:p>
            <a:r>
              <a:rPr lang="es-ES" sz="2800" dirty="0" err="1" smtClean="0">
                <a:latin typeface="Arial" pitchFamily="34" charset="0"/>
                <a:cs typeface="Arial" pitchFamily="34" charset="0"/>
              </a:rPr>
              <a:t>Think</a:t>
            </a:r>
            <a:r>
              <a:rPr lang="es-ES" sz="2800" dirty="0" smtClean="0">
                <a:latin typeface="Arial" pitchFamily="34" charset="0"/>
                <a:cs typeface="Arial" pitchFamily="34" charset="0"/>
              </a:rPr>
              <a:t> of </a:t>
            </a:r>
            <a:r>
              <a:rPr lang="es-ES" sz="2800" dirty="0" err="1" smtClean="0">
                <a:latin typeface="Arial" pitchFamily="34" charset="0"/>
                <a:cs typeface="Arial" pitchFamily="34" charset="0"/>
              </a:rPr>
              <a:t>each</a:t>
            </a:r>
            <a:r>
              <a:rPr lang="es-ES" sz="2800" dirty="0" smtClean="0">
                <a:latin typeface="Arial" pitchFamily="34" charset="0"/>
                <a:cs typeface="Arial" pitchFamily="34" charset="0"/>
              </a:rPr>
              <a:t> of </a:t>
            </a:r>
            <a:r>
              <a:rPr lang="es-ES" sz="2800" dirty="0" err="1" smtClean="0">
                <a:latin typeface="Arial" pitchFamily="34" charset="0"/>
                <a:cs typeface="Arial" pitchFamily="34" charset="0"/>
              </a:rPr>
              <a:t>your</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 and plan </a:t>
            </a:r>
            <a:r>
              <a:rPr lang="es-ES" sz="2800" dirty="0" err="1" smtClean="0">
                <a:latin typeface="Arial" pitchFamily="34" charset="0"/>
                <a:cs typeface="Arial" pitchFamily="34" charset="0"/>
              </a:rPr>
              <a:t>something</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special</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do </a:t>
            </a:r>
            <a:r>
              <a:rPr lang="es-ES" sz="2800" dirty="0" err="1" smtClean="0">
                <a:latin typeface="Arial" pitchFamily="34" charset="0"/>
                <a:cs typeface="Arial" pitchFamily="34" charset="0"/>
              </a:rPr>
              <a:t>with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each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one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Program</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different</a:t>
            </a:r>
            <a:r>
              <a:rPr lang="es-ES" sz="2800" dirty="0" smtClean="0">
                <a:latin typeface="Arial" pitchFamily="34" charset="0"/>
                <a:cs typeface="Arial" pitchFamily="34" charset="0"/>
              </a:rPr>
              <a:t> and </a:t>
            </a:r>
            <a:r>
              <a:rPr lang="es-ES" sz="2800" dirty="0" err="1" smtClean="0">
                <a:latin typeface="Arial" pitchFamily="34" charset="0"/>
                <a:cs typeface="Arial" pitchFamily="34" charset="0"/>
              </a:rPr>
              <a:t>fun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activities</a:t>
            </a:r>
            <a:r>
              <a:rPr lang="es-ES" sz="2800" dirty="0" smtClean="0">
                <a:latin typeface="Arial" pitchFamily="34" charset="0"/>
                <a:cs typeface="Arial" pitchFamily="34" charset="0"/>
              </a:rPr>
              <a:t>:</a:t>
            </a:r>
            <a:r>
              <a:rPr lang="es-ES" sz="2800" dirty="0">
                <a:latin typeface="Arial" pitchFamily="34" charset="0"/>
                <a:cs typeface="Arial" pitchFamily="34" charset="0"/>
              </a:rPr>
              <a:t> </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crafts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field</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trips</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projects</a:t>
            </a:r>
            <a:r>
              <a:rPr lang="es-ES" sz="2800" dirty="0" smtClean="0">
                <a:latin typeface="Arial" pitchFamily="34" charset="0"/>
                <a:cs typeface="Arial" pitchFamily="34" charset="0"/>
              </a:rPr>
              <a:t> in </a:t>
            </a:r>
            <a:r>
              <a:rPr lang="es-ES" sz="2800" dirty="0" err="1" smtClean="0">
                <a:latin typeface="Arial" pitchFamily="34" charset="0"/>
                <a:cs typeface="Arial" pitchFamily="34" charset="0"/>
              </a:rPr>
              <a:t>which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they</a:t>
            </a:r>
            <a:r>
              <a:rPr lang="es-ES" sz="2800" dirty="0" smtClean="0">
                <a:latin typeface="Arial" pitchFamily="34" charset="0"/>
                <a:cs typeface="Arial" pitchFamily="34" charset="0"/>
              </a:rPr>
              <a:t> can </a:t>
            </a:r>
            <a:r>
              <a:rPr lang="es-ES" sz="2800" dirty="0" err="1" smtClean="0">
                <a:latin typeface="Arial" pitchFamily="34" charset="0"/>
                <a:cs typeface="Arial" pitchFamily="34" charset="0"/>
              </a:rPr>
              <a:t>help</a:t>
            </a:r>
            <a:r>
              <a:rPr lang="es-ES" sz="2800" dirty="0" smtClean="0">
                <a:latin typeface="Arial" pitchFamily="34" charset="0"/>
                <a:cs typeface="Arial" pitchFamily="34" charset="0"/>
              </a:rPr>
              <a:t>.</a:t>
            </a:r>
            <a:r>
              <a:rPr lang="es-ES" sz="2800" dirty="0" smtClean="0">
                <a:latin typeface="Arial" pitchFamily="34" charset="0"/>
                <a:cs typeface="Arial" pitchFamily="34" charset="0"/>
              </a:rPr>
              <a:t> </a:t>
            </a:r>
            <a:endParaRPr lang="es-ES" sz="2800" dirty="0" smtClean="0">
              <a:latin typeface="Arial" pitchFamily="34" charset="0"/>
              <a:cs typeface="Arial" pitchFamily="34" charset="0"/>
            </a:endParaRPr>
          </a:p>
          <a:p>
            <a:endParaRPr lang="es-ES" sz="2800" dirty="0" smtClean="0">
              <a:latin typeface="Arial" pitchFamily="34" charset="0"/>
              <a:cs typeface="Arial" pitchFamily="34" charset="0"/>
            </a:endParaRPr>
          </a:p>
          <a:p>
            <a:r>
              <a:rPr lang="es-ES" sz="2800" dirty="0" smtClean="0">
                <a:latin typeface="Arial" pitchFamily="34" charset="0"/>
                <a:cs typeface="Arial" pitchFamily="34" charset="0"/>
              </a:rPr>
              <a:t>Plan </a:t>
            </a:r>
            <a:r>
              <a:rPr lang="es-ES" sz="2800" dirty="0" err="1" smtClean="0">
                <a:latin typeface="Arial" pitchFamily="34" charset="0"/>
                <a:cs typeface="Arial" pitchFamily="34" charset="0"/>
              </a:rPr>
              <a:t>daily</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family</a:t>
            </a:r>
            <a:r>
              <a:rPr lang="es-ES" sz="2800" dirty="0" smtClean="0">
                <a:latin typeface="Arial" pitchFamily="34" charset="0"/>
                <a:cs typeface="Arial" pitchFamily="34" charset="0"/>
              </a:rPr>
              <a:t> times </a:t>
            </a:r>
            <a:r>
              <a:rPr lang="es-ES" sz="2800" dirty="0" err="1" smtClean="0">
                <a:latin typeface="Arial" pitchFamily="34" charset="0"/>
                <a:cs typeface="Arial" pitchFamily="34" charset="0"/>
              </a:rPr>
              <a:t>to</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which</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 can look forward </a:t>
            </a:r>
            <a:r>
              <a:rPr lang="es-ES" sz="2800" dirty="0" err="1" smtClean="0">
                <a:latin typeface="Arial" pitchFamily="34" charset="0"/>
                <a:cs typeface="Arial" pitchFamily="34" charset="0"/>
              </a:rPr>
              <a:t>too</a:t>
            </a:r>
            <a:r>
              <a:rPr lang="es-ES" sz="2800" dirty="0" smtClean="0">
                <a:latin typeface="Arial" pitchFamily="34" charset="0"/>
                <a:cs typeface="Arial" pitchFamily="34" charset="0"/>
              </a:rPr>
              <a:t>.</a:t>
            </a:r>
            <a:endParaRPr lang="es-ES" sz="2800" dirty="0" smtClean="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35896" y="1916832"/>
            <a:ext cx="5184576" cy="4401205"/>
          </a:xfrm>
          <a:prstGeom prst="rect">
            <a:avLst/>
          </a:prstGeom>
        </p:spPr>
        <p:txBody>
          <a:bodyPr wrap="square">
            <a:spAutoFit/>
          </a:bodyPr>
          <a:lstStyle/>
          <a:p>
            <a:r>
              <a:rPr lang="es-ES" sz="4000" dirty="0" err="1" smtClean="0">
                <a:latin typeface="Arial" pitchFamily="34" charset="0"/>
                <a:cs typeface="Arial" pitchFamily="34" charset="0"/>
              </a:rPr>
              <a:t>These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planned</a:t>
            </a:r>
            <a:r>
              <a:rPr lang="es-ES" sz="4000" dirty="0" smtClean="0">
                <a:latin typeface="Arial" pitchFamily="34" charset="0"/>
                <a:cs typeface="Arial" pitchFamily="34" charset="0"/>
              </a:rPr>
              <a:t> times…</a:t>
            </a:r>
            <a:r>
              <a:rPr lang="es-ES" sz="4000" dirty="0" err="1" smtClean="0">
                <a:latin typeface="Arial" pitchFamily="34" charset="0"/>
                <a:cs typeface="Arial" pitchFamily="34" charset="0"/>
              </a:rPr>
              <a:t>build</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the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all-important</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feeling</a:t>
            </a:r>
            <a:r>
              <a:rPr lang="es-ES" sz="4000" dirty="0" smtClean="0">
                <a:latin typeface="Arial" pitchFamily="34" charset="0"/>
                <a:cs typeface="Arial" pitchFamily="34" charset="0"/>
              </a:rPr>
              <a:t> of </a:t>
            </a:r>
            <a:r>
              <a:rPr lang="es-ES" sz="4000" dirty="0" err="1" smtClean="0">
                <a:latin typeface="Arial" pitchFamily="34" charset="0"/>
                <a:cs typeface="Arial" pitchFamily="34" charset="0"/>
              </a:rPr>
              <a:t>family</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security</a:t>
            </a:r>
            <a:r>
              <a:rPr lang="es-ES" sz="4000" dirty="0" smtClean="0">
                <a:latin typeface="Arial" pitchFamily="34" charset="0"/>
                <a:cs typeface="Arial" pitchFamily="34" charset="0"/>
              </a:rPr>
              <a:t> – </a:t>
            </a:r>
            <a:r>
              <a:rPr lang="es-ES" sz="4000" dirty="0" err="1" smtClean="0">
                <a:latin typeface="Arial" pitchFamily="34" charset="0"/>
                <a:cs typeface="Arial" pitchFamily="34" charset="0"/>
              </a:rPr>
              <a:t>which</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is</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one</a:t>
            </a:r>
            <a:r>
              <a:rPr lang="es-ES" sz="4000" dirty="0" smtClean="0">
                <a:latin typeface="Arial" pitchFamily="34" charset="0"/>
                <a:cs typeface="Arial" pitchFamily="34" charset="0"/>
              </a:rPr>
              <a:t> of </a:t>
            </a:r>
            <a:r>
              <a:rPr lang="es-ES" sz="4000" dirty="0" err="1" smtClean="0">
                <a:latin typeface="Arial" pitchFamily="34" charset="0"/>
                <a:cs typeface="Arial" pitchFamily="34" charset="0"/>
              </a:rPr>
              <a:t>your</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major</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goals</a:t>
            </a:r>
            <a:r>
              <a:rPr lang="es-ES" sz="4000" dirty="0" smtClean="0">
                <a:latin typeface="Arial" pitchFamily="34" charset="0"/>
                <a:cs typeface="Arial" pitchFamily="34" charset="0"/>
              </a:rPr>
              <a:t> as a </a:t>
            </a:r>
            <a:r>
              <a:rPr lang="es-ES" sz="4000" dirty="0" err="1" smtClean="0">
                <a:latin typeface="Arial" pitchFamily="34" charset="0"/>
                <a:cs typeface="Arial" pitchFamily="34" charset="0"/>
              </a:rPr>
              <a:t>strong</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gentle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parent</a:t>
            </a:r>
            <a:r>
              <a:rPr lang="es-ES" sz="4000" dirty="0" smtClean="0">
                <a:latin typeface="Arial" pitchFamily="34" charset="0"/>
                <a:cs typeface="Arial" pitchFamily="34" charset="0"/>
              </a:rPr>
              <a:t>.</a:t>
            </a:r>
            <a:endParaRPr lang="es-ES" sz="4000" dirty="0" smtClean="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908720"/>
            <a:ext cx="5112568" cy="5570756"/>
          </a:xfrm>
          <a:prstGeom prst="rect">
            <a:avLst/>
          </a:prstGeom>
          <a:noFill/>
        </p:spPr>
        <p:txBody>
          <a:bodyPr wrap="square" rtlCol="0">
            <a:spAutoFit/>
          </a:bodyPr>
          <a:lstStyle/>
          <a:p>
            <a:r>
              <a:rPr lang="es-ES" sz="3600" dirty="0" smtClean="0"/>
              <a:t>4. </a:t>
            </a:r>
            <a:r>
              <a:rPr lang="es-ES" sz="4000" b="1" dirty="0" err="1" smtClean="0"/>
              <a:t>Establish</a:t>
            </a:r>
            <a:r>
              <a:rPr lang="es-ES" sz="4000" b="1" dirty="0" smtClean="0"/>
              <a:t> </a:t>
            </a:r>
            <a:r>
              <a:rPr lang="es-ES" sz="4000" b="1" dirty="0" err="1" smtClean="0"/>
              <a:t>family</a:t>
            </a:r>
            <a:r>
              <a:rPr lang="es-ES" sz="4000" b="1" dirty="0" smtClean="0"/>
              <a:t> </a:t>
            </a:r>
            <a:r>
              <a:rPr lang="es-ES" sz="4000" b="1" dirty="0" err="1" smtClean="0"/>
              <a:t>traditions</a:t>
            </a:r>
            <a:endParaRPr lang="es-ES" sz="3600" b="1" dirty="0" smtClean="0"/>
          </a:p>
          <a:p>
            <a:endParaRPr lang="es-ES" sz="2400" dirty="0" smtClean="0"/>
          </a:p>
          <a:p>
            <a:r>
              <a:rPr lang="es-ES" sz="3600" dirty="0" err="1" smtClean="0"/>
              <a:t>Planned</a:t>
            </a:r>
            <a:r>
              <a:rPr lang="es-ES" sz="3600" dirty="0" smtClean="0"/>
              <a:t> </a:t>
            </a:r>
            <a:r>
              <a:rPr lang="es-ES" sz="3600" dirty="0" err="1" smtClean="0"/>
              <a:t>family</a:t>
            </a:r>
            <a:r>
              <a:rPr lang="es-ES" sz="3600" dirty="0" smtClean="0"/>
              <a:t> </a:t>
            </a:r>
            <a:r>
              <a:rPr lang="es-ES" sz="3600" dirty="0" err="1" smtClean="0"/>
              <a:t>events</a:t>
            </a:r>
            <a:r>
              <a:rPr lang="es-ES" sz="3600" dirty="0" smtClean="0"/>
              <a:t>, </a:t>
            </a:r>
            <a:r>
              <a:rPr lang="es-ES" sz="3600" dirty="0" err="1" smtClean="0"/>
              <a:t>repeated</a:t>
            </a:r>
            <a:r>
              <a:rPr lang="es-ES" sz="3600" dirty="0" smtClean="0"/>
              <a:t> </a:t>
            </a:r>
            <a:r>
              <a:rPr lang="es-ES" sz="3600" dirty="0" err="1" smtClean="0"/>
              <a:t>again</a:t>
            </a:r>
            <a:r>
              <a:rPr lang="es-ES" sz="3600" dirty="0" smtClean="0"/>
              <a:t> and </a:t>
            </a:r>
            <a:r>
              <a:rPr lang="es-ES" sz="3600" dirty="0" err="1" smtClean="0"/>
              <a:t>again</a:t>
            </a:r>
            <a:r>
              <a:rPr lang="es-ES" sz="3600" dirty="0" smtClean="0"/>
              <a:t>, </a:t>
            </a:r>
            <a:r>
              <a:rPr lang="es-ES" sz="3600" dirty="0" err="1" smtClean="0"/>
              <a:t>take</a:t>
            </a:r>
            <a:r>
              <a:rPr lang="es-ES" sz="3600" dirty="0" smtClean="0"/>
              <a:t> </a:t>
            </a:r>
            <a:r>
              <a:rPr lang="es-ES" sz="3600" dirty="0" err="1" smtClean="0"/>
              <a:t>on</a:t>
            </a:r>
            <a:r>
              <a:rPr lang="es-ES" sz="3600" dirty="0" smtClean="0"/>
              <a:t> </a:t>
            </a:r>
            <a:r>
              <a:rPr lang="es-ES" sz="3600" dirty="0" err="1" smtClean="0"/>
              <a:t>special</a:t>
            </a:r>
            <a:r>
              <a:rPr lang="es-ES" sz="3600" dirty="0" smtClean="0"/>
              <a:t> </a:t>
            </a:r>
            <a:r>
              <a:rPr lang="es-ES" sz="3600" dirty="0" err="1" smtClean="0"/>
              <a:t>characteristics</a:t>
            </a:r>
            <a:r>
              <a:rPr lang="es-ES" sz="3600" dirty="0" smtClean="0"/>
              <a:t> </a:t>
            </a:r>
            <a:r>
              <a:rPr lang="es-ES" sz="3600" dirty="0" err="1" smtClean="0"/>
              <a:t>that</a:t>
            </a:r>
            <a:r>
              <a:rPr lang="es-ES" sz="3600" dirty="0" smtClean="0"/>
              <a:t> </a:t>
            </a:r>
            <a:r>
              <a:rPr lang="es-ES" sz="3600" dirty="0" err="1" smtClean="0"/>
              <a:t>make</a:t>
            </a:r>
            <a:r>
              <a:rPr lang="es-ES" sz="3600" dirty="0" smtClean="0"/>
              <a:t> </a:t>
            </a:r>
            <a:r>
              <a:rPr lang="es-ES" sz="3600" dirty="0" err="1" smtClean="0"/>
              <a:t>one</a:t>
            </a:r>
            <a:r>
              <a:rPr lang="es-ES" sz="3600" dirty="0" smtClean="0"/>
              <a:t> </a:t>
            </a:r>
            <a:r>
              <a:rPr lang="es-ES" sz="3600" dirty="0" err="1" smtClean="0"/>
              <a:t>family</a:t>
            </a:r>
            <a:r>
              <a:rPr lang="es-ES" sz="3600" dirty="0" smtClean="0"/>
              <a:t> </a:t>
            </a:r>
            <a:r>
              <a:rPr lang="es-ES" sz="3600" dirty="0" err="1" smtClean="0"/>
              <a:t>different</a:t>
            </a:r>
            <a:r>
              <a:rPr lang="es-ES" sz="3600" dirty="0" smtClean="0"/>
              <a:t> </a:t>
            </a:r>
            <a:r>
              <a:rPr lang="es-ES" sz="3600" dirty="0" err="1" smtClean="0"/>
              <a:t>than</a:t>
            </a:r>
            <a:r>
              <a:rPr lang="es-ES" sz="3600" dirty="0" smtClean="0"/>
              <a:t> </a:t>
            </a:r>
            <a:r>
              <a:rPr lang="es-ES" sz="3600" dirty="0" err="1" smtClean="0"/>
              <a:t>another</a:t>
            </a:r>
            <a:r>
              <a:rPr lang="es-ES" sz="3600" dirty="0" smtClean="0"/>
              <a:t>. </a:t>
            </a:r>
            <a:r>
              <a:rPr lang="es-ES" sz="3600" dirty="0" err="1" smtClean="0"/>
              <a:t>This</a:t>
            </a:r>
            <a:r>
              <a:rPr lang="es-ES" sz="3600" dirty="0" smtClean="0"/>
              <a:t> </a:t>
            </a:r>
            <a:r>
              <a:rPr lang="es-ES" sz="3600" dirty="0" err="1" smtClean="0"/>
              <a:t>is</a:t>
            </a:r>
            <a:r>
              <a:rPr lang="es-ES" sz="3600" dirty="0" smtClean="0"/>
              <a:t> </a:t>
            </a:r>
            <a:r>
              <a:rPr lang="es-ES" sz="3600" dirty="0" err="1" smtClean="0"/>
              <a:t>family</a:t>
            </a:r>
            <a:r>
              <a:rPr lang="es-ES" sz="3600" dirty="0" smtClean="0"/>
              <a:t> </a:t>
            </a:r>
            <a:r>
              <a:rPr lang="es-ES" sz="3600" dirty="0" err="1" smtClean="0"/>
              <a:t>tradition</a:t>
            </a:r>
            <a:r>
              <a:rPr lang="es-ES" sz="3600" dirty="0" smtClean="0"/>
              <a:t>.</a:t>
            </a:r>
            <a:endParaRPr lang="es-E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07904" y="908720"/>
            <a:ext cx="4968552" cy="5509200"/>
          </a:xfrm>
          <a:prstGeom prst="rect">
            <a:avLst/>
          </a:prstGeom>
          <a:noFill/>
        </p:spPr>
        <p:txBody>
          <a:bodyPr wrap="square" rtlCol="0">
            <a:spAutoFit/>
          </a:bodyPr>
          <a:lstStyle/>
          <a:p>
            <a:r>
              <a:rPr lang="en-US" sz="4400" b="1" dirty="0" smtClean="0">
                <a:latin typeface="Arial"/>
                <a:cs typeface="Arial"/>
              </a:rPr>
              <a:t>“There </a:t>
            </a:r>
            <a:r>
              <a:rPr lang="en-US" sz="4400" b="1" dirty="0">
                <a:latin typeface="Arial"/>
                <a:cs typeface="Arial"/>
              </a:rPr>
              <a:t>is a time for everything</a:t>
            </a:r>
            <a:r>
              <a:rPr lang="en-US" sz="4400" b="1" dirty="0" smtClean="0">
                <a:latin typeface="Arial"/>
                <a:cs typeface="Arial"/>
              </a:rPr>
              <a:t>,</a:t>
            </a:r>
            <a:r>
              <a:rPr lang="en-US" sz="4400" b="1" dirty="0">
                <a:latin typeface="Arial"/>
                <a:cs typeface="Arial"/>
              </a:rPr>
              <a:t> </a:t>
            </a:r>
            <a:r>
              <a:rPr lang="en-US" sz="4400" b="1" dirty="0" smtClean="0">
                <a:latin typeface="Arial"/>
                <a:cs typeface="Arial"/>
              </a:rPr>
              <a:t>and </a:t>
            </a:r>
            <a:r>
              <a:rPr lang="en-US" sz="4400" b="1" dirty="0">
                <a:latin typeface="Arial"/>
                <a:cs typeface="Arial"/>
              </a:rPr>
              <a:t>a season for every activity under the </a:t>
            </a:r>
            <a:r>
              <a:rPr lang="en-US" sz="4400" b="1" dirty="0" smtClean="0">
                <a:latin typeface="Arial"/>
                <a:cs typeface="Arial"/>
              </a:rPr>
              <a:t>heavens.</a:t>
            </a:r>
          </a:p>
          <a:p>
            <a:endParaRPr lang="en-US" sz="4400" b="1" i="1" dirty="0">
              <a:effectLst>
                <a:outerShdw blurRad="38100" dist="38100" dir="2700000" algn="tl">
                  <a:srgbClr val="000000">
                    <a:alpha val="43137"/>
                  </a:srgbClr>
                </a:outerShdw>
              </a:effectLst>
              <a:latin typeface="Arial"/>
              <a:cs typeface="Arial"/>
            </a:endParaRPr>
          </a:p>
          <a:p>
            <a:r>
              <a:rPr lang="es-ES" sz="4400" b="1" i="1" dirty="0" smtClean="0">
                <a:effectLst>
                  <a:outerShdw blurRad="38100" dist="38100" dir="2700000" algn="tl">
                    <a:srgbClr val="000000">
                      <a:alpha val="43137"/>
                    </a:srgbClr>
                  </a:outerShdw>
                </a:effectLst>
                <a:latin typeface="Arial" pitchFamily="34" charset="0"/>
                <a:cs typeface="Arial" pitchFamily="34" charset="0"/>
              </a:rPr>
              <a:t>(</a:t>
            </a:r>
            <a:r>
              <a:rPr lang="es-ES" sz="4400" b="1" i="1" dirty="0" err="1" smtClean="0">
                <a:effectLst>
                  <a:outerShdw blurRad="38100" dist="38100" dir="2700000" algn="tl">
                    <a:srgbClr val="000000">
                      <a:alpha val="43137"/>
                    </a:srgbClr>
                  </a:outerShdw>
                </a:effectLst>
                <a:latin typeface="Arial" pitchFamily="34" charset="0"/>
                <a:cs typeface="Arial" pitchFamily="34" charset="0"/>
              </a:rPr>
              <a:t>Ecclesiastes</a:t>
            </a:r>
            <a:r>
              <a:rPr lang="es-ES" sz="4400" b="1" i="1" dirty="0" smtClean="0">
                <a:effectLst>
                  <a:outerShdw blurRad="38100" dist="38100" dir="2700000" algn="tl">
                    <a:srgbClr val="000000">
                      <a:alpha val="43137"/>
                    </a:srgbClr>
                  </a:outerShdw>
                </a:effectLst>
                <a:latin typeface="Arial" pitchFamily="34" charset="0"/>
                <a:cs typeface="Arial" pitchFamily="34" charset="0"/>
              </a:rPr>
              <a:t> </a:t>
            </a:r>
            <a:r>
              <a:rPr lang="es-ES" sz="4400" b="1" i="1" dirty="0" smtClean="0">
                <a:effectLst>
                  <a:outerShdw blurRad="38100" dist="38100" dir="2700000" algn="tl">
                    <a:srgbClr val="000000">
                      <a:alpha val="43137"/>
                    </a:srgbClr>
                  </a:outerShdw>
                </a:effectLst>
                <a:latin typeface="Arial" pitchFamily="34" charset="0"/>
                <a:cs typeface="Arial" pitchFamily="34" charset="0"/>
              </a:rPr>
              <a:t>3:1</a:t>
            </a:r>
            <a:r>
              <a:rPr lang="es-ES" sz="4400" b="1" i="1" dirty="0" smtClean="0">
                <a:effectLst>
                  <a:outerShdw blurRad="38100" dist="38100" dir="2700000" algn="tl">
                    <a:srgbClr val="000000">
                      <a:alpha val="43137"/>
                    </a:srgbClr>
                  </a:outerShdw>
                </a:effectLst>
                <a:latin typeface="Arial" pitchFamily="34" charset="0"/>
                <a:cs typeface="Arial" pitchFamily="34" charset="0"/>
              </a:rPr>
              <a:t>)</a:t>
            </a:r>
            <a:endParaRPr lang="es-ES" sz="4400" b="1" i="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067944" y="2132856"/>
            <a:ext cx="4176464" cy="2862322"/>
          </a:xfrm>
          <a:prstGeom prst="rect">
            <a:avLst/>
          </a:prstGeom>
          <a:noFill/>
        </p:spPr>
        <p:txBody>
          <a:bodyPr wrap="square" rtlCol="0">
            <a:spAutoFit/>
          </a:bodyPr>
          <a:lstStyle/>
          <a:p>
            <a:pPr algn="ct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Celebrating</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family</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traditions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acts</a:t>
            </a:r>
            <a:r>
              <a:rPr lang="es-ES" sz="3600" dirty="0" smtClean="0">
                <a:latin typeface="Arial" pitchFamily="34" charset="0"/>
                <a:cs typeface="Arial" pitchFamily="34" charset="0"/>
              </a:rPr>
              <a:t> as a </a:t>
            </a:r>
            <a:r>
              <a:rPr lang="es-ES" sz="3600" dirty="0" err="1" smtClean="0">
                <a:latin typeface="Arial" pitchFamily="34" charset="0"/>
                <a:cs typeface="Arial" pitchFamily="34" charset="0"/>
              </a:rPr>
              <a:t>statement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children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that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everything</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OK.</a:t>
            </a:r>
            <a:endParaRPr lang="es-ES" sz="3600" dirty="0">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1772816"/>
            <a:ext cx="5256584" cy="4893647"/>
          </a:xfrm>
          <a:prstGeom prst="rect">
            <a:avLst/>
          </a:prstGeom>
          <a:noFill/>
        </p:spPr>
        <p:txBody>
          <a:bodyPr wrap="square" rtlCol="0">
            <a:spAutoFit/>
          </a:bodyPr>
          <a:lstStyle/>
          <a:p>
            <a:pPr algn="just"/>
            <a:r>
              <a:rPr lang="es-MX" sz="3200" i="1" dirty="0" smtClean="0">
                <a:latin typeface="Arial" pitchFamily="34" charset="0"/>
                <a:cs typeface="Arial" pitchFamily="34" charset="0"/>
              </a:rPr>
              <a:t>“The hearts of parents and children need to be welded together, so that as a family they may be a channel through which wisdom, virtue, forbearance, kindness, and love may flow.”</a:t>
            </a:r>
            <a:endParaRPr lang="es-MX" sz="1600" dirty="0" smtClean="0"/>
          </a:p>
          <a:p>
            <a:pPr algn="just"/>
            <a:endParaRPr lang="es-MX" sz="1600" dirty="0" smtClean="0"/>
          </a:p>
          <a:p>
            <a:pPr algn="r"/>
            <a:r>
              <a:rPr lang="es-MX" sz="2000" dirty="0" smtClean="0"/>
              <a:t>Ellen </a:t>
            </a:r>
            <a:r>
              <a:rPr lang="es-MX" sz="2000" dirty="0" smtClean="0"/>
              <a:t>G. </a:t>
            </a:r>
            <a:r>
              <a:rPr lang="es-MX" sz="2000" dirty="0" smtClean="0"/>
              <a:t>White</a:t>
            </a:r>
            <a:r>
              <a:rPr lang="es-MX" sz="2000" dirty="0" smtClean="0"/>
              <a:t>,</a:t>
            </a:r>
          </a:p>
          <a:p>
            <a:pPr algn="r"/>
            <a:r>
              <a:rPr lang="es-MX" sz="2000" dirty="0" smtClean="0"/>
              <a:t>Author and Christian mother</a:t>
            </a:r>
            <a:endParaRPr lang="es-ES_tradnl"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64288" y="5949280"/>
            <a:ext cx="1736825"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63</a:t>
            </a:r>
            <a:endParaRPr lang="es-ES" sz="2400" dirty="0">
              <a:solidFill>
                <a:prstClr val="black"/>
              </a:solidFill>
              <a:latin typeface="Arial" pitchFamily="34" charset="0"/>
              <a:cs typeface="Arial" pitchFamily="34" charset="0"/>
            </a:endParaRPr>
          </a:p>
        </p:txBody>
      </p:sp>
      <p:sp>
        <p:nvSpPr>
          <p:cNvPr id="4" name="3 Rectángulo"/>
          <p:cNvSpPr/>
          <p:nvPr/>
        </p:nvSpPr>
        <p:spPr>
          <a:xfrm>
            <a:off x="3779912" y="2132856"/>
            <a:ext cx="5040560" cy="1446550"/>
          </a:xfrm>
          <a:prstGeom prst="rect">
            <a:avLst/>
          </a:prstGeom>
        </p:spPr>
        <p:txBody>
          <a:bodyPr wrap="square">
            <a:spAutoFit/>
          </a:bodyPr>
          <a:lstStyle/>
          <a:p>
            <a:pPr algn="ctr"/>
            <a:r>
              <a:rPr lang="es-ES" sz="4400" dirty="0" err="1" smtClean="0">
                <a:latin typeface="Arial" pitchFamily="34" charset="0"/>
                <a:cs typeface="Arial" pitchFamily="34" charset="0"/>
              </a:rPr>
              <a:t>Family</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tradition</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work</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sheet</a:t>
            </a:r>
            <a:endParaRPr lang="es-ES" sz="4400" dirty="0" smtClean="0">
              <a:latin typeface="Arial" pitchFamily="34" charset="0"/>
              <a:cs typeface="Arial" pitchFamily="34" charset="0"/>
            </a:endParaRPr>
          </a:p>
        </p:txBody>
      </p:sp>
      <p:sp>
        <p:nvSpPr>
          <p:cNvPr id="6" name="5 CuadroTexto"/>
          <p:cNvSpPr txBox="1"/>
          <p:nvPr/>
        </p:nvSpPr>
        <p:spPr>
          <a:xfrm>
            <a:off x="3402708"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844824"/>
            <a:ext cx="5472608" cy="4154984"/>
          </a:xfrm>
          <a:prstGeom prst="rect">
            <a:avLst/>
          </a:prstGeom>
          <a:noFill/>
        </p:spPr>
        <p:txBody>
          <a:bodyPr wrap="square" rtlCol="0">
            <a:spAutoFit/>
          </a:bodyPr>
          <a:lstStyle/>
          <a:p>
            <a:r>
              <a:rPr lang="es-ES" sz="3200" b="1" dirty="0" err="1" smtClean="0">
                <a:solidFill>
                  <a:srgbClr val="00B050"/>
                </a:solidFill>
              </a:rPr>
              <a:t>Commit</a:t>
            </a:r>
            <a:r>
              <a:rPr lang="es-ES" sz="3200" b="1" dirty="0" smtClean="0">
                <a:solidFill>
                  <a:srgbClr val="00B050"/>
                </a:solidFill>
              </a:rPr>
              <a:t> </a:t>
            </a:r>
            <a:r>
              <a:rPr lang="es-ES" sz="3200" b="1" dirty="0" err="1" smtClean="0">
                <a:solidFill>
                  <a:srgbClr val="00B050"/>
                </a:solidFill>
              </a:rPr>
              <a:t>to</a:t>
            </a:r>
            <a:r>
              <a:rPr lang="es-ES" sz="3200" b="1" dirty="0" smtClean="0">
                <a:solidFill>
                  <a:srgbClr val="00B050"/>
                </a:solidFill>
              </a:rPr>
              <a:t> a </a:t>
            </a:r>
            <a:r>
              <a:rPr lang="es-ES" sz="3200" b="1" dirty="0" err="1" smtClean="0">
                <a:solidFill>
                  <a:srgbClr val="00B050"/>
                </a:solidFill>
              </a:rPr>
              <a:t>lifetime</a:t>
            </a:r>
            <a:r>
              <a:rPr lang="es-ES" sz="3200" b="1" dirty="0" smtClean="0">
                <a:solidFill>
                  <a:srgbClr val="00B050"/>
                </a:solidFill>
              </a:rPr>
              <a:t> of </a:t>
            </a:r>
            <a:r>
              <a:rPr lang="es-ES" sz="3200" b="1" dirty="0" err="1" smtClean="0">
                <a:solidFill>
                  <a:srgbClr val="00B050"/>
                </a:solidFill>
              </a:rPr>
              <a:t>daily</a:t>
            </a:r>
            <a:r>
              <a:rPr lang="es-ES" sz="3200" b="1" dirty="0" smtClean="0">
                <a:solidFill>
                  <a:srgbClr val="00B050"/>
                </a:solidFill>
              </a:rPr>
              <a:t> </a:t>
            </a:r>
            <a:r>
              <a:rPr lang="es-ES" sz="3200" b="1" dirty="0" err="1" smtClean="0">
                <a:solidFill>
                  <a:srgbClr val="00B050"/>
                </a:solidFill>
              </a:rPr>
              <a:t>bonding</a:t>
            </a:r>
            <a:r>
              <a:rPr lang="es-ES" sz="3200" b="1" dirty="0" smtClean="0">
                <a:solidFill>
                  <a:srgbClr val="00B050"/>
                </a:solidFill>
              </a:rPr>
              <a:t> </a:t>
            </a:r>
            <a:r>
              <a:rPr lang="es-ES" sz="3200" b="1" dirty="0" err="1" smtClean="0">
                <a:solidFill>
                  <a:srgbClr val="00B050"/>
                </a:solidFill>
              </a:rPr>
              <a:t>experiences</a:t>
            </a:r>
            <a:endParaRPr lang="es-ES" sz="3200" dirty="0" smtClean="0"/>
          </a:p>
          <a:p>
            <a:endParaRPr lang="es-ES" sz="3200" b="1" dirty="0" smtClean="0">
              <a:solidFill>
                <a:srgbClr val="00B050"/>
              </a:solidFill>
            </a:endParaRPr>
          </a:p>
          <a:p>
            <a:r>
              <a:rPr lang="es-ES" sz="2800" dirty="0" err="1" smtClean="0"/>
              <a:t>Birth</a:t>
            </a:r>
            <a:r>
              <a:rPr lang="es-ES" sz="2800" dirty="0" smtClean="0"/>
              <a:t> </a:t>
            </a:r>
            <a:r>
              <a:rPr lang="es-ES" sz="2800" dirty="0" err="1" smtClean="0"/>
              <a:t>bonding</a:t>
            </a:r>
            <a:r>
              <a:rPr lang="es-ES" sz="2800" dirty="0" smtClean="0"/>
              <a:t>, </a:t>
            </a:r>
            <a:r>
              <a:rPr lang="es-ES" sz="2800" dirty="0" err="1" smtClean="0"/>
              <a:t>although</a:t>
            </a:r>
            <a:r>
              <a:rPr lang="es-ES" sz="2800" dirty="0" smtClean="0"/>
              <a:t> </a:t>
            </a:r>
            <a:r>
              <a:rPr lang="es-ES" sz="2800" dirty="0" err="1" smtClean="0"/>
              <a:t>important</a:t>
            </a:r>
            <a:r>
              <a:rPr lang="es-ES" sz="2800" dirty="0" smtClean="0"/>
              <a:t>, </a:t>
            </a:r>
            <a:r>
              <a:rPr lang="es-ES" sz="2800" dirty="0" err="1" smtClean="0"/>
              <a:t>isn’t</a:t>
            </a:r>
            <a:r>
              <a:rPr lang="es-ES" sz="2800" dirty="0" smtClean="0"/>
              <a:t> </a:t>
            </a:r>
            <a:r>
              <a:rPr lang="es-ES" sz="2800" dirty="0" err="1" smtClean="0"/>
              <a:t>an</a:t>
            </a:r>
            <a:r>
              <a:rPr lang="es-ES" sz="2800" dirty="0" smtClean="0"/>
              <a:t> </a:t>
            </a:r>
            <a:r>
              <a:rPr lang="es-ES" sz="2800" dirty="0" err="1" smtClean="0"/>
              <a:t>epoxy</a:t>
            </a:r>
            <a:r>
              <a:rPr lang="es-ES" sz="2800" dirty="0" smtClean="0"/>
              <a:t> </a:t>
            </a:r>
            <a:r>
              <a:rPr lang="es-ES" sz="2800" dirty="0" err="1" smtClean="0"/>
              <a:t>glue</a:t>
            </a:r>
            <a:r>
              <a:rPr lang="es-ES" sz="2800" dirty="0" smtClean="0"/>
              <a:t> </a:t>
            </a:r>
            <a:r>
              <a:rPr lang="es-ES" sz="2800" dirty="0" err="1" smtClean="0"/>
              <a:t>that</a:t>
            </a:r>
            <a:r>
              <a:rPr lang="es-ES" sz="2800" dirty="0" smtClean="0"/>
              <a:t> </a:t>
            </a:r>
            <a:r>
              <a:rPr lang="es-ES" sz="2800" dirty="0" err="1" smtClean="0"/>
              <a:t>is</a:t>
            </a:r>
            <a:r>
              <a:rPr lang="es-ES" sz="2800" dirty="0" smtClean="0"/>
              <a:t> </a:t>
            </a:r>
            <a:r>
              <a:rPr lang="es-ES" sz="2800" dirty="0" err="1" smtClean="0"/>
              <a:t>going</a:t>
            </a:r>
            <a:r>
              <a:rPr lang="es-ES" sz="2800" dirty="0" smtClean="0"/>
              <a:t> </a:t>
            </a:r>
            <a:r>
              <a:rPr lang="es-ES" sz="2800" dirty="0" err="1" smtClean="0"/>
              <a:t>to</a:t>
            </a:r>
            <a:r>
              <a:rPr lang="es-ES" sz="2800" dirty="0" smtClean="0"/>
              <a:t> </a:t>
            </a:r>
            <a:r>
              <a:rPr lang="es-ES" sz="2800" dirty="0" err="1" smtClean="0"/>
              <a:t>hold</a:t>
            </a:r>
            <a:r>
              <a:rPr lang="es-ES" sz="2800" dirty="0" smtClean="0"/>
              <a:t> </a:t>
            </a:r>
            <a:r>
              <a:rPr lang="es-ES" sz="2800" dirty="0" err="1" smtClean="0"/>
              <a:t>things</a:t>
            </a:r>
            <a:r>
              <a:rPr lang="es-ES" sz="2800" dirty="0" smtClean="0"/>
              <a:t> </a:t>
            </a:r>
            <a:r>
              <a:rPr lang="es-ES" sz="2800" dirty="0" err="1" smtClean="0"/>
              <a:t>together</a:t>
            </a:r>
            <a:r>
              <a:rPr lang="es-ES" sz="2800" dirty="0" smtClean="0"/>
              <a:t> </a:t>
            </a:r>
            <a:r>
              <a:rPr lang="es-ES" sz="2800" dirty="0" err="1" smtClean="0"/>
              <a:t>for</a:t>
            </a:r>
            <a:r>
              <a:rPr lang="es-ES" sz="2800" dirty="0" smtClean="0"/>
              <a:t> a </a:t>
            </a:r>
            <a:r>
              <a:rPr lang="es-ES" sz="2800" dirty="0" err="1" smtClean="0"/>
              <a:t>lifetime</a:t>
            </a:r>
            <a:r>
              <a:rPr lang="es-ES" sz="2800" dirty="0" smtClean="0"/>
              <a:t>. </a:t>
            </a:r>
            <a:r>
              <a:rPr lang="es-ES" sz="2800" dirty="0" err="1" smtClean="0"/>
              <a:t>Bonding</a:t>
            </a:r>
            <a:r>
              <a:rPr lang="es-ES" sz="2800" dirty="0" smtClean="0"/>
              <a:t> </a:t>
            </a:r>
            <a:r>
              <a:rPr lang="es-ES" sz="2800" dirty="0" err="1" smtClean="0"/>
              <a:t>is</a:t>
            </a:r>
            <a:r>
              <a:rPr lang="es-ES" sz="2800" dirty="0" smtClean="0"/>
              <a:t> a </a:t>
            </a:r>
            <a:r>
              <a:rPr lang="es-ES" sz="2800" dirty="0" err="1" smtClean="0"/>
              <a:t>day-by-day</a:t>
            </a:r>
            <a:r>
              <a:rPr lang="es-ES" sz="2800" dirty="0" smtClean="0"/>
              <a:t> </a:t>
            </a:r>
            <a:r>
              <a:rPr lang="es-ES" sz="2800" dirty="0" err="1" smtClean="0"/>
              <a:t>process</a:t>
            </a:r>
            <a:r>
              <a:rPr lang="es-ES" sz="2800" dirty="0" smtClean="0"/>
              <a:t> of </a:t>
            </a:r>
            <a:r>
              <a:rPr lang="es-ES" sz="2800" dirty="0" err="1" smtClean="0"/>
              <a:t>relationship</a:t>
            </a:r>
            <a:r>
              <a:rPr lang="es-ES" sz="2800" dirty="0" smtClean="0"/>
              <a:t> </a:t>
            </a:r>
            <a:r>
              <a:rPr lang="es-ES" sz="2800" dirty="0" err="1" smtClean="0"/>
              <a:t>bulding</a:t>
            </a:r>
            <a:r>
              <a:rPr lang="es-ES" sz="2800" dirty="0" smtClean="0"/>
              <a:t>, and </a:t>
            </a:r>
            <a:r>
              <a:rPr lang="es-ES" sz="2800" dirty="0" err="1" smtClean="0"/>
              <a:t>it</a:t>
            </a:r>
            <a:r>
              <a:rPr lang="es-ES" sz="2800" dirty="0" smtClean="0"/>
              <a:t> </a:t>
            </a:r>
            <a:r>
              <a:rPr lang="es-ES" sz="2800" dirty="0" err="1" smtClean="0"/>
              <a:t>needs</a:t>
            </a:r>
            <a:r>
              <a:rPr lang="es-ES" sz="2800" dirty="0" smtClean="0"/>
              <a:t> </a:t>
            </a:r>
            <a:r>
              <a:rPr lang="es-ES" sz="2800" dirty="0" err="1" smtClean="0"/>
              <a:t>to</a:t>
            </a:r>
            <a:r>
              <a:rPr lang="es-ES" sz="2800" dirty="0" smtClean="0"/>
              <a:t> </a:t>
            </a:r>
            <a:r>
              <a:rPr lang="es-ES" sz="2800" dirty="0" err="1" smtClean="0"/>
              <a:t>occur</a:t>
            </a:r>
            <a:r>
              <a:rPr lang="es-ES" sz="2800" dirty="0" smtClean="0"/>
              <a:t> at </a:t>
            </a:r>
            <a:r>
              <a:rPr lang="es-ES" sz="2800" dirty="0" err="1" smtClean="0"/>
              <a:t>each</a:t>
            </a:r>
            <a:r>
              <a:rPr lang="es-ES" sz="2800" dirty="0" smtClean="0"/>
              <a:t> </a:t>
            </a:r>
            <a:r>
              <a:rPr lang="es-ES" sz="2800" dirty="0" err="1" smtClean="0"/>
              <a:t>developmental</a:t>
            </a:r>
            <a:r>
              <a:rPr lang="es-ES" sz="2800" dirty="0" smtClean="0"/>
              <a:t> </a:t>
            </a:r>
            <a:r>
              <a:rPr lang="es-ES" sz="2800" dirty="0" err="1" smtClean="0"/>
              <a:t>stage</a:t>
            </a:r>
            <a:r>
              <a:rPr lang="es-ES" sz="2800" dirty="0" smtClean="0"/>
              <a:t>.</a:t>
            </a:r>
            <a:endParaRPr lang="es-ES" sz="28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1484784"/>
            <a:ext cx="5328592" cy="5078314"/>
          </a:xfrm>
          <a:prstGeom prst="rect">
            <a:avLst/>
          </a:prstGeom>
          <a:noFill/>
        </p:spPr>
        <p:txBody>
          <a:bodyPr wrap="square" rtlCol="0">
            <a:spAutoFit/>
          </a:bodyPr>
          <a:lstStyle/>
          <a:p>
            <a:r>
              <a:rPr lang="es-ES" sz="3600" dirty="0" err="1" smtClean="0">
                <a:latin typeface="Arial" pitchFamily="34" charset="0"/>
                <a:cs typeface="Arial" pitchFamily="34" charset="0"/>
              </a:rPr>
              <a:t>It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closeness</a:t>
            </a:r>
            <a:r>
              <a:rPr lang="es-ES" sz="3600" dirty="0" smtClean="0">
                <a:latin typeface="Arial" pitchFamily="34" charset="0"/>
                <a:cs typeface="Arial" pitchFamily="34" charset="0"/>
              </a:rPr>
              <a:t> of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relationship</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with</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growing</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child</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that</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will</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ensure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continued</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influence</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Children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learn</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better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from</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parents</a:t>
            </a:r>
            <a:r>
              <a:rPr lang="es-ES" sz="3600" dirty="0" smtClean="0">
                <a:latin typeface="Arial" pitchFamily="34" charset="0"/>
                <a:cs typeface="Arial" pitchFamily="34" charset="0"/>
              </a:rPr>
              <a:t> and </a:t>
            </a:r>
            <a:r>
              <a:rPr lang="es-ES" sz="3600" dirty="0" err="1" smtClean="0">
                <a:latin typeface="Arial" pitchFamily="34" charset="0"/>
                <a:cs typeface="Arial" pitchFamily="34" charset="0"/>
              </a:rPr>
              <a:t>teachers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b="1" dirty="0" err="1" smtClean="0">
                <a:solidFill>
                  <a:schemeClr val="bg1"/>
                </a:solidFill>
                <a:latin typeface="Arial" pitchFamily="34" charset="0"/>
                <a:cs typeface="Arial" pitchFamily="34" charset="0"/>
              </a:rPr>
              <a:t>whom</a:t>
            </a:r>
            <a:r>
              <a:rPr lang="es-ES" sz="3600" b="1" dirty="0" smtClean="0">
                <a:solidFill>
                  <a:schemeClr val="bg1"/>
                </a:solidFill>
                <a:latin typeface="Arial" pitchFamily="34" charset="0"/>
                <a:cs typeface="Arial" pitchFamily="34" charset="0"/>
              </a:rPr>
              <a:t> </a:t>
            </a:r>
            <a:r>
              <a:rPr lang="es-ES" sz="3600" b="1" dirty="0" err="1" smtClean="0">
                <a:solidFill>
                  <a:schemeClr val="bg1"/>
                </a:solidFill>
                <a:latin typeface="Arial" pitchFamily="34" charset="0"/>
                <a:cs typeface="Arial" pitchFamily="34" charset="0"/>
              </a:rPr>
              <a:t>they</a:t>
            </a:r>
            <a:r>
              <a:rPr lang="es-ES" sz="3600" b="1" dirty="0" smtClean="0">
                <a:solidFill>
                  <a:schemeClr val="bg1"/>
                </a:solidFill>
                <a:latin typeface="Arial" pitchFamily="34" charset="0"/>
                <a:cs typeface="Arial" pitchFamily="34" charset="0"/>
              </a:rPr>
              <a:t> </a:t>
            </a:r>
            <a:r>
              <a:rPr lang="es-ES" sz="3600" b="1" dirty="0" err="1" smtClean="0">
                <a:solidFill>
                  <a:schemeClr val="bg1"/>
                </a:solidFill>
                <a:latin typeface="Arial" pitchFamily="34" charset="0"/>
                <a:cs typeface="Arial" pitchFamily="34" charset="0"/>
              </a:rPr>
              <a:t>feel</a:t>
            </a:r>
            <a:r>
              <a:rPr lang="es-ES" sz="3600" b="1" dirty="0" smtClean="0">
                <a:solidFill>
                  <a:schemeClr val="bg1"/>
                </a:solidFill>
                <a:latin typeface="Arial" pitchFamily="34" charset="0"/>
                <a:cs typeface="Arial" pitchFamily="34" charset="0"/>
              </a:rPr>
              <a:t> </a:t>
            </a:r>
            <a:r>
              <a:rPr lang="es-ES" sz="3600" b="1" dirty="0" err="1" smtClean="0">
                <a:solidFill>
                  <a:schemeClr val="bg1"/>
                </a:solidFill>
                <a:latin typeface="Arial" pitchFamily="34" charset="0"/>
                <a:cs typeface="Arial" pitchFamily="34" charset="0"/>
              </a:rPr>
              <a:t>close</a:t>
            </a:r>
            <a:r>
              <a:rPr lang="es-ES" sz="3600" b="1" dirty="0" smtClean="0">
                <a:solidFill>
                  <a:schemeClr val="bg1"/>
                </a:solidFill>
                <a:latin typeface="Arial" pitchFamily="34" charset="0"/>
                <a:cs typeface="Arial" pitchFamily="34" charset="0"/>
              </a:rPr>
              <a:t>.</a:t>
            </a:r>
            <a:endParaRPr lang="es-ES" sz="3600" dirty="0">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1138674"/>
            <a:ext cx="5256584" cy="5678478"/>
          </a:xfrm>
          <a:prstGeom prst="rect">
            <a:avLst/>
          </a:prstGeom>
          <a:noFill/>
        </p:spPr>
        <p:txBody>
          <a:bodyPr wrap="square" rtlCol="0">
            <a:spAutoFit/>
          </a:bodyPr>
          <a:lstStyle/>
          <a:p>
            <a:r>
              <a:rPr lang="es-ES" sz="3300" dirty="0" err="1" smtClean="0">
                <a:latin typeface="Arial" pitchFamily="34" charset="0"/>
                <a:cs typeface="Arial" pitchFamily="34" charset="0"/>
              </a:rPr>
              <a:t>They</a:t>
            </a:r>
            <a:r>
              <a:rPr lang="es-ES" sz="3300" dirty="0" smtClean="0">
                <a:latin typeface="Arial" pitchFamily="34" charset="0"/>
                <a:cs typeface="Arial" pitchFamily="34" charset="0"/>
              </a:rPr>
              <a:t> are more </a:t>
            </a:r>
            <a:r>
              <a:rPr lang="es-ES" sz="3300" dirty="0" err="1" smtClean="0">
                <a:latin typeface="Arial" pitchFamily="34" charset="0"/>
                <a:cs typeface="Arial" pitchFamily="34" charset="0"/>
              </a:rPr>
              <a:t>accepting</a:t>
            </a:r>
            <a:r>
              <a:rPr lang="es-ES" sz="3300" dirty="0" smtClean="0">
                <a:latin typeface="Arial" pitchFamily="34" charset="0"/>
                <a:cs typeface="Arial" pitchFamily="34" charset="0"/>
              </a:rPr>
              <a:t> of </a:t>
            </a:r>
            <a:r>
              <a:rPr lang="es-ES" sz="3300" dirty="0" err="1" smtClean="0">
                <a:latin typeface="Arial" pitchFamily="34" charset="0"/>
                <a:cs typeface="Arial" pitchFamily="34" charset="0"/>
              </a:rPr>
              <a:t>correction</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when</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it</a:t>
            </a:r>
            <a:r>
              <a:rPr lang="es-ES" sz="3300" dirty="0" smtClean="0">
                <a:latin typeface="Arial" pitchFamily="34" charset="0"/>
                <a:cs typeface="Arial" pitchFamily="34" charset="0"/>
              </a:rPr>
              <a:t> comes </a:t>
            </a:r>
            <a:r>
              <a:rPr lang="es-ES" sz="3300" dirty="0" err="1" smtClean="0">
                <a:latin typeface="Arial" pitchFamily="34" charset="0"/>
                <a:cs typeface="Arial" pitchFamily="34" charset="0"/>
              </a:rPr>
              <a:t>from</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someone</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who</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they</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know</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loves</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them</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Even</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teens</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report</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that</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their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decisions</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about</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whether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or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not</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to</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smoke</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drink</a:t>
            </a:r>
            <a:r>
              <a:rPr lang="es-ES" sz="3300" dirty="0" smtClean="0">
                <a:latin typeface="Arial" pitchFamily="34" charset="0"/>
                <a:cs typeface="Arial" pitchFamily="34" charset="0"/>
              </a:rPr>
              <a:t> alcohol, </a:t>
            </a:r>
            <a:r>
              <a:rPr lang="es-ES" sz="3300" dirty="0" err="1" smtClean="0">
                <a:latin typeface="Arial" pitchFamily="34" charset="0"/>
                <a:cs typeface="Arial" pitchFamily="34" charset="0"/>
              </a:rPr>
              <a:t>or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take</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illegal</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drugs</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is</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often</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determined</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by</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their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relationship</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to</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their</a:t>
            </a:r>
            <a:r>
              <a:rPr lang="es-ES" sz="3300" dirty="0" smtClean="0">
                <a:latin typeface="Arial" pitchFamily="34" charset="0"/>
                <a:cs typeface="Arial" pitchFamily="34" charset="0"/>
              </a:rPr>
              <a:t> </a:t>
            </a:r>
            <a:r>
              <a:rPr lang="es-ES" sz="3300" dirty="0" err="1" smtClean="0">
                <a:latin typeface="Arial" pitchFamily="34" charset="0"/>
                <a:cs typeface="Arial" pitchFamily="34" charset="0"/>
              </a:rPr>
              <a:t>parents</a:t>
            </a:r>
            <a:r>
              <a:rPr lang="es-ES" sz="3300" dirty="0" smtClean="0">
                <a:latin typeface="Arial" pitchFamily="34" charset="0"/>
                <a:cs typeface="Arial" pitchFamily="34" charset="0"/>
              </a:rPr>
              <a:t>.</a:t>
            </a:r>
            <a:endParaRPr lang="es-ES" sz="3300" dirty="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779912" y="1916832"/>
            <a:ext cx="4968552" cy="4278094"/>
          </a:xfrm>
          <a:prstGeom prst="rect">
            <a:avLst/>
          </a:prstGeom>
          <a:noFill/>
        </p:spPr>
        <p:txBody>
          <a:bodyPr wrap="square" rtlCol="0">
            <a:spAutoFit/>
          </a:bodyPr>
          <a:lstStyle/>
          <a:p>
            <a:r>
              <a:rPr lang="es-ES" sz="3400" b="1" dirty="0" err="1" smtClean="0">
                <a:solidFill>
                  <a:srgbClr val="00B050"/>
                </a:solidFill>
              </a:rPr>
              <a:t>How</a:t>
            </a:r>
            <a:r>
              <a:rPr lang="es-ES" sz="3400" b="1" dirty="0" smtClean="0">
                <a:solidFill>
                  <a:srgbClr val="00B050"/>
                </a:solidFill>
              </a:rPr>
              <a:t> </a:t>
            </a:r>
            <a:r>
              <a:rPr lang="es-ES" sz="3400" b="1" dirty="0" err="1" smtClean="0">
                <a:solidFill>
                  <a:srgbClr val="00B050"/>
                </a:solidFill>
              </a:rPr>
              <a:t>senses</a:t>
            </a:r>
            <a:r>
              <a:rPr lang="es-ES" sz="3400" b="1" dirty="0" smtClean="0">
                <a:solidFill>
                  <a:srgbClr val="00B050"/>
                </a:solidFill>
              </a:rPr>
              <a:t> </a:t>
            </a:r>
            <a:r>
              <a:rPr lang="es-ES" sz="3400" b="1" dirty="0" err="1" smtClean="0">
                <a:solidFill>
                  <a:srgbClr val="00B050"/>
                </a:solidFill>
              </a:rPr>
              <a:t>contribute</a:t>
            </a:r>
            <a:r>
              <a:rPr lang="es-ES" sz="3400" b="1" dirty="0" smtClean="0">
                <a:solidFill>
                  <a:srgbClr val="00B050"/>
                </a:solidFill>
              </a:rPr>
              <a:t> </a:t>
            </a:r>
            <a:r>
              <a:rPr lang="es-ES" sz="3400" b="1" dirty="0" err="1" smtClean="0">
                <a:solidFill>
                  <a:srgbClr val="00B050"/>
                </a:solidFill>
              </a:rPr>
              <a:t>to</a:t>
            </a:r>
            <a:r>
              <a:rPr lang="es-ES" sz="3400" b="1" dirty="0" smtClean="0">
                <a:solidFill>
                  <a:srgbClr val="00B050"/>
                </a:solidFill>
              </a:rPr>
              <a:t> </a:t>
            </a:r>
            <a:r>
              <a:rPr lang="es-ES" sz="3400" b="1" dirty="0" err="1" smtClean="0">
                <a:solidFill>
                  <a:srgbClr val="00B050"/>
                </a:solidFill>
              </a:rPr>
              <a:t>bonding</a:t>
            </a:r>
            <a:endParaRPr lang="es-ES" sz="3400" b="1" dirty="0" smtClean="0">
              <a:solidFill>
                <a:srgbClr val="00B050"/>
              </a:solidFill>
            </a:endParaRPr>
          </a:p>
          <a:p>
            <a:endParaRPr lang="es-ES" sz="3400" dirty="0" smtClean="0"/>
          </a:p>
          <a:p>
            <a:pPr algn="ctr"/>
            <a:r>
              <a:rPr lang="es-ES" sz="3400" dirty="0" err="1" smtClean="0"/>
              <a:t>It’s</a:t>
            </a:r>
            <a:r>
              <a:rPr lang="es-ES" sz="3400" dirty="0" smtClean="0"/>
              <a:t> </a:t>
            </a:r>
            <a:r>
              <a:rPr lang="es-ES" sz="3400" dirty="0" err="1" smtClean="0"/>
              <a:t>during</a:t>
            </a:r>
            <a:r>
              <a:rPr lang="es-ES" sz="3400" dirty="0" smtClean="0"/>
              <a:t> </a:t>
            </a:r>
            <a:r>
              <a:rPr lang="es-ES" sz="3400" dirty="0" err="1" smtClean="0"/>
              <a:t>the</a:t>
            </a:r>
            <a:r>
              <a:rPr lang="es-ES" sz="3400" dirty="0" smtClean="0"/>
              <a:t> </a:t>
            </a:r>
            <a:r>
              <a:rPr lang="es-ES" sz="3400" dirty="0" err="1" smtClean="0"/>
              <a:t>uninterrupted</a:t>
            </a:r>
            <a:r>
              <a:rPr lang="es-ES" sz="3400" dirty="0" smtClean="0"/>
              <a:t> time </a:t>
            </a:r>
            <a:r>
              <a:rPr lang="es-ES" sz="3400" dirty="0" err="1" smtClean="0"/>
              <a:t>when</a:t>
            </a:r>
            <a:r>
              <a:rPr lang="es-ES" sz="3400" dirty="0" smtClean="0"/>
              <a:t> </a:t>
            </a:r>
            <a:r>
              <a:rPr lang="es-ES" sz="3400" dirty="0" err="1" smtClean="0"/>
              <a:t>you</a:t>
            </a:r>
            <a:r>
              <a:rPr lang="es-ES" sz="3400" dirty="0" smtClean="0"/>
              <a:t> </a:t>
            </a:r>
            <a:r>
              <a:rPr lang="es-ES" sz="3400" dirty="0" err="1" smtClean="0"/>
              <a:t>really</a:t>
            </a:r>
            <a:r>
              <a:rPr lang="es-ES" sz="3400" dirty="0" smtClean="0"/>
              <a:t> </a:t>
            </a:r>
            <a:r>
              <a:rPr lang="es-ES" sz="3400" dirty="0" err="1" smtClean="0"/>
              <a:t>focus</a:t>
            </a:r>
            <a:r>
              <a:rPr lang="es-ES" sz="3400" dirty="0" smtClean="0"/>
              <a:t> </a:t>
            </a:r>
            <a:r>
              <a:rPr lang="es-ES" sz="3400" dirty="0" err="1" smtClean="0"/>
              <a:t>on</a:t>
            </a:r>
            <a:r>
              <a:rPr lang="es-ES" sz="3400" dirty="0" smtClean="0"/>
              <a:t> </a:t>
            </a:r>
            <a:r>
              <a:rPr lang="es-ES" sz="3400" dirty="0" err="1" smtClean="0"/>
              <a:t>your</a:t>
            </a:r>
            <a:r>
              <a:rPr lang="es-ES" sz="3400" dirty="0" smtClean="0"/>
              <a:t> </a:t>
            </a:r>
            <a:r>
              <a:rPr lang="es-ES" sz="3400" dirty="0" err="1" smtClean="0"/>
              <a:t>child</a:t>
            </a:r>
            <a:r>
              <a:rPr lang="es-ES" sz="3400" dirty="0" smtClean="0"/>
              <a:t> </a:t>
            </a:r>
            <a:r>
              <a:rPr lang="es-ES" sz="3400" dirty="0" err="1" smtClean="0"/>
              <a:t>that</a:t>
            </a:r>
            <a:r>
              <a:rPr lang="es-ES" sz="3400" dirty="0" smtClean="0"/>
              <a:t> </a:t>
            </a:r>
            <a:r>
              <a:rPr lang="es-ES" sz="3400" dirty="0" err="1" smtClean="0"/>
              <a:t>bonding</a:t>
            </a:r>
            <a:r>
              <a:rPr lang="es-ES" sz="3400" dirty="0" smtClean="0"/>
              <a:t> </a:t>
            </a:r>
            <a:r>
              <a:rPr lang="es-ES" sz="3400" dirty="0" err="1" smtClean="0"/>
              <a:t>happens</a:t>
            </a:r>
            <a:r>
              <a:rPr lang="es-ES" sz="3400" dirty="0" smtClean="0"/>
              <a:t> in </a:t>
            </a:r>
            <a:r>
              <a:rPr lang="es-ES" sz="3400" dirty="0" err="1" smtClean="0"/>
              <a:t>the</a:t>
            </a:r>
            <a:r>
              <a:rPr lang="es-ES" sz="3400" dirty="0" smtClean="0"/>
              <a:t> </a:t>
            </a:r>
            <a:r>
              <a:rPr lang="es-ES" sz="3400" dirty="0" err="1" smtClean="0"/>
              <a:t>relationship</a:t>
            </a:r>
            <a:r>
              <a:rPr lang="es-ES" sz="3400" dirty="0" smtClean="0"/>
              <a:t>.</a:t>
            </a:r>
            <a:endParaRPr lang="es-ES" sz="3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55368" y="1124744"/>
            <a:ext cx="5688632" cy="4278094"/>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11</a:t>
            </a:r>
          </a:p>
          <a:p>
            <a:pPr algn="ctr"/>
            <a:endParaRPr lang="es-ES" sz="4000" b="1" i="1" spc="300" dirty="0" smtClean="0">
              <a:latin typeface="+mj-lt"/>
              <a:cs typeface="Arial" pitchFamily="34" charset="0"/>
            </a:endParaRPr>
          </a:p>
          <a:p>
            <a:pPr algn="ctr"/>
            <a:endParaRPr lang="es-ES" sz="4000" b="1" i="1" spc="300" dirty="0" smtClean="0">
              <a:latin typeface="+mj-lt"/>
              <a:cs typeface="Arial" pitchFamily="34" charset="0"/>
            </a:endParaRPr>
          </a:p>
          <a:p>
            <a:pPr algn="ctr"/>
            <a:r>
              <a:rPr lang="es-ES" sz="4800" i="1" spc="300" dirty="0" err="1" smtClean="0">
                <a:latin typeface="+mj-lt"/>
                <a:cs typeface="Arial" pitchFamily="34" charset="0"/>
              </a:rPr>
              <a:t>Commitment</a:t>
            </a:r>
            <a:r>
              <a:rPr lang="es-ES" sz="4800" i="1" spc="300" dirty="0" smtClean="0">
                <a:latin typeface="+mj-lt"/>
                <a:cs typeface="Arial" pitchFamily="34" charset="0"/>
              </a:rPr>
              <a:t> </a:t>
            </a:r>
            <a:r>
              <a:rPr lang="es-ES" sz="4800" i="1" spc="300" dirty="0" err="1" smtClean="0">
                <a:latin typeface="+mj-lt"/>
                <a:cs typeface="Arial" pitchFamily="34" charset="0"/>
              </a:rPr>
              <a:t>to</a:t>
            </a:r>
            <a:r>
              <a:rPr lang="es-ES" sz="4800" i="1" spc="300" dirty="0" smtClean="0">
                <a:latin typeface="+mj-lt"/>
                <a:cs typeface="Arial" pitchFamily="34" charset="0"/>
              </a:rPr>
              <a:t> </a:t>
            </a:r>
            <a:r>
              <a:rPr lang="es-ES" sz="4800" i="1" spc="300" dirty="0" err="1" smtClean="0">
                <a:latin typeface="+mj-lt"/>
                <a:cs typeface="Arial" pitchFamily="34" charset="0"/>
              </a:rPr>
              <a:t>daily</a:t>
            </a:r>
            <a:r>
              <a:rPr lang="es-ES" sz="4800" i="1" spc="300" dirty="0" smtClean="0">
                <a:latin typeface="+mj-lt"/>
                <a:cs typeface="Arial" pitchFamily="34" charset="0"/>
              </a:rPr>
              <a:t> </a:t>
            </a:r>
            <a:r>
              <a:rPr lang="es-ES" sz="4800" i="1" spc="300" dirty="0" err="1" smtClean="0">
                <a:latin typeface="+mj-lt"/>
                <a:cs typeface="Arial" pitchFamily="34" charset="0"/>
              </a:rPr>
              <a:t>bonding</a:t>
            </a:r>
            <a:r>
              <a:rPr lang="es-ES" sz="4800" i="1" spc="300" dirty="0" smtClean="0">
                <a:latin typeface="+mj-lt"/>
                <a:cs typeface="Arial" pitchFamily="34" charset="0"/>
              </a:rPr>
              <a:t> </a:t>
            </a:r>
            <a:r>
              <a:rPr lang="es-ES" sz="4800" i="1" spc="300" dirty="0" err="1" smtClean="0">
                <a:latin typeface="+mj-lt"/>
                <a:cs typeface="Arial" pitchFamily="34" charset="0"/>
              </a:rPr>
              <a:t>builds</a:t>
            </a:r>
            <a:r>
              <a:rPr lang="es-ES" sz="4800" i="1" spc="300" dirty="0" smtClean="0">
                <a:latin typeface="+mj-lt"/>
                <a:cs typeface="Arial" pitchFamily="34" charset="0"/>
              </a:rPr>
              <a:t> </a:t>
            </a:r>
            <a:r>
              <a:rPr lang="es-ES" sz="4800" i="1" spc="300" dirty="0" err="1" smtClean="0">
                <a:latin typeface="+mj-lt"/>
                <a:cs typeface="Arial" pitchFamily="34" charset="0"/>
              </a:rPr>
              <a:t>relationship</a:t>
            </a:r>
            <a:r>
              <a:rPr lang="es-ES" sz="4800" i="1" spc="300" dirty="0" smtClean="0">
                <a:latin typeface="+mj-lt"/>
                <a:cs typeface="Arial" pitchFamily="34" charset="0"/>
              </a:rPr>
              <a:t>.</a:t>
            </a:r>
            <a:endParaRPr lang="es-ES" sz="4800" i="1" spc="300" dirty="0">
              <a:latin typeface="+mj-lt"/>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07904" y="764704"/>
            <a:ext cx="5184576" cy="5293756"/>
          </a:xfrm>
          <a:prstGeom prst="rect">
            <a:avLst/>
          </a:prstGeom>
          <a:noFill/>
        </p:spPr>
        <p:txBody>
          <a:bodyPr wrap="square" rtlCol="0">
            <a:spAutoFit/>
          </a:bodyPr>
          <a:lstStyle/>
          <a:p>
            <a:pPr algn="ctr"/>
            <a:r>
              <a:rPr lang="es-ES" sz="3200" dirty="0" err="1" smtClean="0">
                <a:latin typeface="Arial" pitchFamily="34" charset="0"/>
                <a:cs typeface="Arial" pitchFamily="34" charset="0"/>
              </a:rPr>
              <a:t>Degrees</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focus</a:t>
            </a:r>
            <a:r>
              <a:rPr lang="es-ES" sz="3200" dirty="0" smtClean="0">
                <a:latin typeface="Arial" pitchFamily="34" charset="0"/>
                <a:cs typeface="Arial" pitchFamily="34" charset="0"/>
              </a:rPr>
              <a:t> are </a:t>
            </a:r>
            <a:r>
              <a:rPr lang="es-ES" sz="3200" dirty="0" err="1" smtClean="0">
                <a:latin typeface="Arial" pitchFamily="34" charset="0"/>
                <a:cs typeface="Arial" pitchFamily="34" charset="0"/>
              </a:rPr>
              <a:t>determined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number</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different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senses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stimulated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during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an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encounter</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a:p>
            <a:endParaRPr lang="es-ES" dirty="0" smtClean="0">
              <a:latin typeface="Arial" pitchFamily="34" charset="0"/>
              <a:cs typeface="Arial" pitchFamily="34" charset="0"/>
            </a:endParaRPr>
          </a:p>
          <a:p>
            <a:r>
              <a:rPr lang="es-ES" sz="3200" b="1" dirty="0" err="1" smtClean="0">
                <a:latin typeface="Arial" pitchFamily="34" charset="0"/>
                <a:cs typeface="Arial" pitchFamily="34" charset="0"/>
              </a:rPr>
              <a:t>Looking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Focused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attention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happens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when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parents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time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have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eyeball-to-eyeball</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connections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with</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their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kids</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07904" y="1090479"/>
            <a:ext cx="5184576" cy="5016757"/>
          </a:xfrm>
          <a:prstGeom prst="rect">
            <a:avLst/>
          </a:prstGeom>
        </p:spPr>
        <p:txBody>
          <a:bodyPr wrap="square">
            <a:spAutoFit/>
          </a:bodyPr>
          <a:lstStyle/>
          <a:p>
            <a:r>
              <a:rPr lang="es-ES" sz="3200" b="1" dirty="0" err="1" smtClean="0">
                <a:latin typeface="Arial" pitchFamily="34" charset="0"/>
                <a:cs typeface="Arial" pitchFamily="34" charset="0"/>
              </a:rPr>
              <a:t>Hearing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Communication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an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important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key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good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parent</a:t>
            </a:r>
            <a:r>
              <a:rPr lang="es-ES" sz="3200" dirty="0" smtClean="0">
                <a:latin typeface="Arial" pitchFamily="34" charset="0"/>
                <a:cs typeface="Arial" pitchFamily="34" charset="0"/>
              </a:rPr>
              <a:t>/</a:t>
            </a:r>
            <a:r>
              <a:rPr lang="es-ES" sz="3200" dirty="0" err="1" smtClean="0">
                <a:latin typeface="Arial" pitchFamily="34" charset="0"/>
                <a:cs typeface="Arial" pitchFamily="34" charset="0"/>
              </a:rPr>
              <a:t>child</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relationships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throughout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life</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a:p>
            <a:r>
              <a:rPr lang="es-ES" sz="3200" b="1" dirty="0" err="1" smtClean="0">
                <a:latin typeface="Arial" pitchFamily="34" charset="0"/>
                <a:cs typeface="Arial" pitchFamily="34" charset="0"/>
              </a:rPr>
              <a:t>Touching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Our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skin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themost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extensive</a:t>
            </a:r>
            <a:r>
              <a:rPr lang="es-ES" sz="3200" dirty="0" smtClean="0">
                <a:latin typeface="Arial" pitchFamily="34" charset="0"/>
                <a:cs typeface="Arial" pitchFamily="34" charset="0"/>
              </a:rPr>
              <a:t> and </a:t>
            </a:r>
            <a:r>
              <a:rPr lang="es-ES" sz="3200" dirty="0" err="1" smtClean="0">
                <a:latin typeface="Arial" pitchFamily="34" charset="0"/>
                <a:cs typeface="Arial" pitchFamily="34" charset="0"/>
              </a:rPr>
              <a:t>sensitive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organ</a:t>
            </a:r>
            <a:r>
              <a:rPr lang="es-ES" sz="3200" dirty="0" smtClean="0">
                <a:latin typeface="Arial" pitchFamily="34" charset="0"/>
                <a:cs typeface="Arial" pitchFamily="34" charset="0"/>
              </a:rPr>
              <a:t> in </a:t>
            </a:r>
            <a:r>
              <a:rPr lang="es-ES" sz="3200" dirty="0" err="1" smtClean="0">
                <a:latin typeface="Arial" pitchFamily="34" charset="0"/>
                <a:cs typeface="Arial" pitchFamily="34" charset="0"/>
              </a:rPr>
              <a:t>our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bodies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That’s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why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touch</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is</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most</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intimate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way</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communicate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love</a:t>
            </a:r>
            <a:r>
              <a:rPr lang="es-ES" sz="3200" dirty="0" smtClean="0">
                <a:latin typeface="Arial" pitchFamily="34" charset="0"/>
                <a:cs typeface="Arial" pitchFamily="34" charset="0"/>
              </a:rPr>
              <a:t>.</a:t>
            </a:r>
            <a:endParaRPr lang="es-ES" sz="3200" dirty="0" smtClean="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51920" y="1196752"/>
            <a:ext cx="4464496" cy="3785652"/>
          </a:xfrm>
          <a:prstGeom prst="rect">
            <a:avLst/>
          </a:prstGeom>
          <a:noFill/>
        </p:spPr>
        <p:txBody>
          <a:bodyPr wrap="square" rtlCol="0">
            <a:spAutoFit/>
          </a:bodyPr>
          <a:lstStyle/>
          <a:p>
            <a:pPr algn="ctr"/>
            <a:r>
              <a:rPr lang="es-ES" sz="4000" dirty="0" smtClean="0">
                <a:latin typeface="Arial" pitchFamily="34" charset="0"/>
                <a:cs typeface="Arial" pitchFamily="34" charset="0"/>
              </a:rPr>
              <a:t>Time </a:t>
            </a:r>
            <a:r>
              <a:rPr lang="es-ES" sz="4000" dirty="0" err="1" smtClean="0">
                <a:latin typeface="Arial" pitchFamily="34" charset="0"/>
                <a:cs typeface="Arial" pitchFamily="34" charset="0"/>
              </a:rPr>
              <a:t>is</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an</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essential</a:t>
            </a:r>
            <a:r>
              <a:rPr lang="es-ES" sz="4000" dirty="0" smtClean="0">
                <a:latin typeface="Arial" pitchFamily="34" charset="0"/>
                <a:cs typeface="Arial" pitchFamily="34" charset="0"/>
              </a:rPr>
              <a:t> factor in </a:t>
            </a:r>
            <a:r>
              <a:rPr lang="es-ES" sz="4000" dirty="0" err="1" smtClean="0">
                <a:latin typeface="Arial" pitchFamily="34" charset="0"/>
                <a:cs typeface="Arial" pitchFamily="34" charset="0"/>
              </a:rPr>
              <a:t>building</a:t>
            </a:r>
            <a:r>
              <a:rPr lang="es-ES" sz="4000" dirty="0" smtClean="0">
                <a:latin typeface="Arial" pitchFamily="34" charset="0"/>
                <a:cs typeface="Arial" pitchFamily="34" charset="0"/>
              </a:rPr>
              <a:t> a </a:t>
            </a:r>
            <a:r>
              <a:rPr lang="es-ES" sz="4000" dirty="0" err="1" smtClean="0">
                <a:latin typeface="Arial" pitchFamily="34" charset="0"/>
                <a:cs typeface="Arial" pitchFamily="34" charset="0"/>
              </a:rPr>
              <a:t>strong</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healthy</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love</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relationship</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with</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your</a:t>
            </a:r>
            <a:r>
              <a:rPr lang="es-ES" sz="4000" dirty="0" smtClean="0">
                <a:latin typeface="Arial" pitchFamily="34" charset="0"/>
                <a:cs typeface="Arial" pitchFamily="34" charset="0"/>
              </a:rPr>
              <a:t> </a:t>
            </a:r>
            <a:r>
              <a:rPr lang="es-ES" sz="4000" dirty="0" err="1" smtClean="0">
                <a:latin typeface="Arial" pitchFamily="34" charset="0"/>
                <a:cs typeface="Arial" pitchFamily="34" charset="0"/>
              </a:rPr>
              <a:t>child</a:t>
            </a:r>
            <a:r>
              <a:rPr lang="es-ES" sz="4000" dirty="0" smtClean="0">
                <a:latin typeface="Arial" pitchFamily="34" charset="0"/>
                <a:cs typeface="Arial" pitchFamily="34" charset="0"/>
              </a:rPr>
              <a:t>.</a:t>
            </a:r>
            <a:endParaRPr lang="es-ES" sz="4000" dirty="0">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563888" y="965621"/>
            <a:ext cx="5400600" cy="5678478"/>
          </a:xfrm>
          <a:prstGeom prst="rect">
            <a:avLst/>
          </a:prstGeom>
          <a:noFill/>
        </p:spPr>
        <p:txBody>
          <a:bodyPr wrap="square" rtlCol="0">
            <a:spAutoFit/>
          </a:bodyPr>
          <a:lstStyle/>
          <a:p>
            <a:r>
              <a:rPr lang="es-MX" sz="3300" dirty="0" smtClean="0">
                <a:latin typeface="Arial" pitchFamily="34" charset="0"/>
                <a:cs typeface="Arial" pitchFamily="34" charset="0"/>
              </a:rPr>
              <a:t>Touch is one of the most misunderstood and underused treasures of love available to families. Yet, just as a gentle touch can have the most impact for good on a relationship, a harsh or inappropriate touch can be devastating, causing physical or sexual abuse.</a:t>
            </a:r>
            <a:endParaRPr lang="es-ES_tradnl" sz="3300" dirty="0">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109057"/>
            <a:ext cx="5328592" cy="5632311"/>
          </a:xfrm>
          <a:prstGeom prst="rect">
            <a:avLst/>
          </a:prstGeom>
          <a:noFill/>
        </p:spPr>
        <p:txBody>
          <a:bodyPr wrap="square" rtlCol="0">
            <a:spAutoFit/>
          </a:bodyPr>
          <a:lstStyle/>
          <a:p>
            <a:pPr algn="ctr"/>
            <a:r>
              <a:rPr lang="es-MX" sz="3000" dirty="0" smtClean="0">
                <a:latin typeface="Arial" pitchFamily="34" charset="0"/>
                <a:cs typeface="Arial" pitchFamily="34" charset="0"/>
              </a:rPr>
              <a:t>Unfortunately, many moms and dads aren’t comfortable with touch. That’s why it’s so important to get started and practice early. Think of touch as something the doctor has prescribed for you and your child.</a:t>
            </a:r>
            <a:endParaRPr lang="es-MX" sz="3000" dirty="0" smtClean="0">
              <a:latin typeface="Arial" pitchFamily="34" charset="0"/>
              <a:cs typeface="Arial" pitchFamily="34" charset="0"/>
            </a:endParaRPr>
          </a:p>
          <a:p>
            <a:pPr algn="ctr"/>
            <a:r>
              <a:rPr lang="es-MX" sz="3000" dirty="0" smtClean="0">
                <a:latin typeface="Arial" pitchFamily="34" charset="0"/>
                <a:cs typeface="Arial" pitchFamily="34" charset="0"/>
              </a:rPr>
              <a:t>Children feel </a:t>
            </a:r>
            <a:r>
              <a:rPr lang="es-MX" sz="3000" b="1" dirty="0" smtClean="0">
                <a:solidFill>
                  <a:schemeClr val="bg1"/>
                </a:solidFill>
                <a:latin typeface="Arial" pitchFamily="34" charset="0"/>
                <a:cs typeface="Arial" pitchFamily="34" charset="0"/>
              </a:rPr>
              <a:t>safe and secure</a:t>
            </a:r>
            <a:r>
              <a:rPr lang="es-MX" sz="3000" dirty="0" smtClean="0">
                <a:latin typeface="Arial" pitchFamily="34" charset="0"/>
                <a:cs typeface="Arial" pitchFamily="34" charset="0"/>
              </a:rPr>
              <a:t> </a:t>
            </a:r>
            <a:r>
              <a:rPr lang="es-MX" sz="3000" dirty="0">
                <a:latin typeface="Arial" pitchFamily="34" charset="0"/>
                <a:cs typeface="Arial" pitchFamily="34" charset="0"/>
              </a:rPr>
              <a:t>i</a:t>
            </a:r>
            <a:r>
              <a:rPr lang="es-MX" sz="3000" dirty="0" smtClean="0">
                <a:latin typeface="Arial" pitchFamily="34" charset="0"/>
                <a:cs typeface="Arial" pitchFamily="34" charset="0"/>
              </a:rPr>
              <a:t>n </a:t>
            </a:r>
            <a:r>
              <a:rPr lang="es-MX" sz="3000" dirty="0">
                <a:latin typeface="Arial" pitchFamily="34" charset="0"/>
                <a:cs typeface="Arial" pitchFamily="34" charset="0"/>
              </a:rPr>
              <a:t>a</a:t>
            </a:r>
            <a:r>
              <a:rPr lang="es-MX" sz="3000" dirty="0" smtClean="0">
                <a:latin typeface="Arial" pitchFamily="34" charset="0"/>
                <a:cs typeface="Arial" pitchFamily="34" charset="0"/>
              </a:rPr>
              <a:t>n environment where touch is natural and spontaneous.</a:t>
            </a:r>
            <a:endParaRPr lang="es-ES_tradnl" sz="3000" dirty="0">
              <a:latin typeface="Arial"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1844824"/>
            <a:ext cx="5400600" cy="4708981"/>
          </a:xfrm>
          <a:prstGeom prst="rect">
            <a:avLst/>
          </a:prstGeom>
          <a:noFill/>
        </p:spPr>
        <p:txBody>
          <a:bodyPr wrap="square" rtlCol="0">
            <a:spAutoFit/>
          </a:bodyPr>
          <a:lstStyle/>
          <a:p>
            <a:r>
              <a:rPr lang="es-MX" sz="3000" b="1" dirty="0" smtClean="0">
                <a:latin typeface="Arial" pitchFamily="34" charset="0"/>
                <a:cs typeface="Arial" pitchFamily="34" charset="0"/>
              </a:rPr>
              <a:t>Smell</a:t>
            </a:r>
            <a:r>
              <a:rPr lang="es-MX" sz="3000" dirty="0" smtClean="0">
                <a:latin typeface="Arial" pitchFamily="34" charset="0"/>
                <a:cs typeface="Arial" pitchFamily="34" charset="0"/>
              </a:rPr>
              <a:t>. Pleasant smell bonds. Putrid smell repels. You and your home should smell good. The scent of lilac perfume, musk aftershave, or freshly baked bread suddenly bring up images of our parents when we were young. It works the same way with our children.</a:t>
            </a:r>
            <a:endParaRPr lang="es-ES_tradnl" sz="3000" dirty="0">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844824"/>
            <a:ext cx="5472608" cy="4493538"/>
          </a:xfrm>
          <a:prstGeom prst="rect">
            <a:avLst/>
          </a:prstGeom>
          <a:noFill/>
        </p:spPr>
        <p:txBody>
          <a:bodyPr wrap="square" rtlCol="0">
            <a:spAutoFit/>
          </a:bodyPr>
          <a:lstStyle/>
          <a:p>
            <a:r>
              <a:rPr lang="es-MX" sz="2600" b="1" dirty="0" smtClean="0">
                <a:latin typeface="Arial" pitchFamily="34" charset="0"/>
                <a:cs typeface="Arial" pitchFamily="34" charset="0"/>
              </a:rPr>
              <a:t>Taste. </a:t>
            </a:r>
            <a:r>
              <a:rPr lang="es-MX" sz="2600" dirty="0" smtClean="0">
                <a:latin typeface="Arial" pitchFamily="34" charset="0"/>
                <a:cs typeface="Arial" pitchFamily="34" charset="0"/>
              </a:rPr>
              <a:t>Add food that titillates the taste buds to a pleasant experience of meaningful talk, interested looking, appropriate touching, and pleasant smells, and you have the ingredients for strong, meaningful bonding.</a:t>
            </a:r>
            <a:endParaRPr lang="es-MX" sz="2600" dirty="0" smtClean="0">
              <a:latin typeface="Arial" pitchFamily="34" charset="0"/>
              <a:cs typeface="Arial" pitchFamily="34" charset="0"/>
            </a:endParaRPr>
          </a:p>
          <a:p>
            <a:r>
              <a:rPr lang="es-MX" sz="2600" dirty="0" smtClean="0">
                <a:latin typeface="Arial" pitchFamily="34" charset="0"/>
                <a:cs typeface="Arial" pitchFamily="34" charset="0"/>
              </a:rPr>
              <a:t>That’s why research is showing that families that eat together stay together. And the children are better adjusted and do better in school.</a:t>
            </a:r>
            <a:endParaRPr lang="es-ES_tradnl" sz="2600" dirty="0">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236296" y="5991671"/>
            <a:ext cx="1592809"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66</a:t>
            </a:r>
            <a:endParaRPr lang="es-ES" sz="2400" dirty="0">
              <a:solidFill>
                <a:prstClr val="black"/>
              </a:solidFill>
              <a:latin typeface="Arial" pitchFamily="34" charset="0"/>
              <a:cs typeface="Arial" pitchFamily="34" charset="0"/>
            </a:endParaRPr>
          </a:p>
        </p:txBody>
      </p:sp>
      <p:sp>
        <p:nvSpPr>
          <p:cNvPr id="5" name="4 Rectángulo"/>
          <p:cNvSpPr/>
          <p:nvPr/>
        </p:nvSpPr>
        <p:spPr>
          <a:xfrm>
            <a:off x="3923928" y="2488828"/>
            <a:ext cx="4464496" cy="830997"/>
          </a:xfrm>
          <a:prstGeom prst="rect">
            <a:avLst/>
          </a:prstGeom>
        </p:spPr>
        <p:txBody>
          <a:bodyPr wrap="square">
            <a:spAutoFit/>
          </a:bodyPr>
          <a:lstStyle/>
          <a:p>
            <a:pPr algn="ctr"/>
            <a:r>
              <a:rPr lang="es-ES" sz="4800" b="1" dirty="0" err="1" smtClean="0">
                <a:latin typeface="Arial" pitchFamily="34" charset="0"/>
                <a:cs typeface="Arial" pitchFamily="34" charset="0"/>
              </a:rPr>
              <a:t>Memories</a:t>
            </a:r>
            <a:endParaRPr lang="es-ES" sz="4800" b="1" dirty="0" smtClean="0">
              <a:latin typeface="Arial" pitchFamily="34" charset="0"/>
              <a:cs typeface="Arial" pitchFamily="34" charset="0"/>
            </a:endParaRPr>
          </a:p>
        </p:txBody>
      </p:sp>
      <p:sp>
        <p:nvSpPr>
          <p:cNvPr id="7" name="6 CuadroTexto"/>
          <p:cNvSpPr txBox="1"/>
          <p:nvPr/>
        </p:nvSpPr>
        <p:spPr>
          <a:xfrm>
            <a:off x="3419872"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2204864"/>
            <a:ext cx="5328592" cy="3539430"/>
          </a:xfrm>
          <a:prstGeom prst="rect">
            <a:avLst/>
          </a:prstGeom>
          <a:noFill/>
        </p:spPr>
        <p:txBody>
          <a:bodyPr wrap="square" rtlCol="0">
            <a:spAutoFit/>
          </a:bodyPr>
          <a:lstStyle/>
          <a:p>
            <a:r>
              <a:rPr lang="es-MX" sz="3200" b="1" dirty="0" smtClean="0">
                <a:solidFill>
                  <a:srgbClr val="00B050"/>
                </a:solidFill>
              </a:rPr>
              <a:t>When you don’t feel you’ve bonded with your baby</a:t>
            </a:r>
            <a:endParaRPr lang="es-MX" sz="3200" b="1" dirty="0" smtClean="0">
              <a:solidFill>
                <a:srgbClr val="00B050"/>
              </a:solidFill>
            </a:endParaRPr>
          </a:p>
          <a:p>
            <a:endParaRPr lang="es-MX" sz="3200" dirty="0" smtClean="0"/>
          </a:p>
          <a:p>
            <a:r>
              <a:rPr lang="es-MX" sz="3200" dirty="0" smtClean="0"/>
              <a:t>Not all parents fall in love with their babies at first sight – or even in the first few months (PNA)</a:t>
            </a:r>
            <a:r>
              <a:rPr lang="es-MX" sz="3200" dirty="0" smtClean="0"/>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07904" y="1436578"/>
            <a:ext cx="5112568" cy="5016758"/>
          </a:xfrm>
          <a:prstGeom prst="rect">
            <a:avLst/>
          </a:prstGeom>
          <a:noFill/>
        </p:spPr>
        <p:txBody>
          <a:bodyPr wrap="square" rtlCol="0">
            <a:spAutoFit/>
          </a:bodyPr>
          <a:lstStyle/>
          <a:p>
            <a:pPr algn="ctr"/>
            <a:r>
              <a:rPr lang="es-MX" sz="4000" dirty="0" smtClean="0">
                <a:latin typeface="Arial" pitchFamily="34" charset="0"/>
                <a:cs typeface="Arial" pitchFamily="34" charset="0"/>
              </a:rPr>
              <a:t>The good news is that if you don’t push yourself to feel loving toward your baby, but keep doing the things that you know your baby needs, </a:t>
            </a:r>
            <a:r>
              <a:rPr lang="es-MX" sz="4000" b="1" dirty="0" smtClean="0">
                <a:solidFill>
                  <a:schemeClr val="bg1"/>
                </a:solidFill>
                <a:latin typeface="Arial" pitchFamily="34" charset="0"/>
                <a:cs typeface="Arial" pitchFamily="34" charset="0"/>
              </a:rPr>
              <a:t>love will grow.</a:t>
            </a:r>
            <a:endParaRPr lang="es-ES_tradnl" sz="4000" dirty="0">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79912" y="1772816"/>
            <a:ext cx="4680520" cy="4524315"/>
          </a:xfrm>
          <a:prstGeom prst="rect">
            <a:avLst/>
          </a:prstGeom>
          <a:noFill/>
        </p:spPr>
        <p:txBody>
          <a:bodyPr wrap="square" rtlCol="0">
            <a:spAutoFit/>
          </a:bodyPr>
          <a:lstStyle/>
          <a:p>
            <a:pPr algn="ctr"/>
            <a:r>
              <a:rPr lang="es-MX" sz="4800" dirty="0" smtClean="0"/>
              <a:t>Commit yourself to a lifetime of daily bonding experiences, and bonding will happen.</a:t>
            </a:r>
            <a:endParaRPr lang="es-ES_tradnl" sz="48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19872" y="1124744"/>
            <a:ext cx="5688632" cy="4770537"/>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12</a:t>
            </a:r>
          </a:p>
          <a:p>
            <a:pPr algn="ctr"/>
            <a:endParaRPr lang="es-ES" sz="4000" b="1" i="1" spc="300" dirty="0" smtClean="0">
              <a:latin typeface="+mj-lt"/>
              <a:cs typeface="Arial" pitchFamily="34" charset="0"/>
            </a:endParaRPr>
          </a:p>
          <a:p>
            <a:pPr algn="ctr"/>
            <a:endParaRPr lang="es-ES" sz="4000" b="1" i="1" spc="300" dirty="0" smtClean="0">
              <a:latin typeface="+mj-lt"/>
              <a:cs typeface="Arial" pitchFamily="34" charset="0"/>
            </a:endParaRPr>
          </a:p>
          <a:p>
            <a:pPr algn="ctr"/>
            <a:endParaRPr lang="es-ES" sz="4400" i="1" spc="300" dirty="0" smtClean="0">
              <a:latin typeface="+mj-lt"/>
              <a:cs typeface="Arial" pitchFamily="34" charset="0"/>
            </a:endParaRPr>
          </a:p>
          <a:p>
            <a:pPr algn="ctr"/>
            <a:r>
              <a:rPr lang="es-ES" sz="4400" i="1" spc="300" dirty="0" err="1" smtClean="0">
                <a:latin typeface="+mj-lt"/>
                <a:cs typeface="Arial" pitchFamily="34" charset="0"/>
              </a:rPr>
              <a:t>Loving</a:t>
            </a:r>
            <a:r>
              <a:rPr lang="es-ES" sz="4400" i="1" spc="300" dirty="0" smtClean="0">
                <a:latin typeface="+mj-lt"/>
                <a:cs typeface="Arial" pitchFamily="34" charset="0"/>
              </a:rPr>
              <a:t> </a:t>
            </a:r>
            <a:r>
              <a:rPr lang="es-ES" sz="4400" i="1" spc="300" dirty="0" err="1" smtClean="0">
                <a:latin typeface="+mj-lt"/>
                <a:cs typeface="Arial" pitchFamily="34" charset="0"/>
              </a:rPr>
              <a:t>feelings</a:t>
            </a:r>
            <a:r>
              <a:rPr lang="es-ES" sz="4400" i="1" spc="300" dirty="0" smtClean="0">
                <a:latin typeface="+mj-lt"/>
                <a:cs typeface="Arial" pitchFamily="34" charset="0"/>
              </a:rPr>
              <a:t> </a:t>
            </a:r>
            <a:r>
              <a:rPr lang="es-ES" sz="4400" i="1" spc="300" dirty="0" err="1" smtClean="0">
                <a:latin typeface="+mj-lt"/>
                <a:cs typeface="Arial" pitchFamily="34" charset="0"/>
              </a:rPr>
              <a:t>follow</a:t>
            </a:r>
            <a:r>
              <a:rPr lang="es-ES" sz="4400" i="1" spc="300" dirty="0" smtClean="0">
                <a:latin typeface="+mj-lt"/>
                <a:cs typeface="Arial" pitchFamily="34" charset="0"/>
              </a:rPr>
              <a:t> </a:t>
            </a:r>
            <a:r>
              <a:rPr lang="es-ES" sz="4400" i="1" spc="300" dirty="0" err="1" smtClean="0">
                <a:latin typeface="+mj-lt"/>
                <a:cs typeface="Arial" pitchFamily="34" charset="0"/>
              </a:rPr>
              <a:t>loving</a:t>
            </a:r>
            <a:r>
              <a:rPr lang="es-ES" sz="4400" i="1" spc="300" dirty="0" smtClean="0">
                <a:latin typeface="+mj-lt"/>
                <a:cs typeface="Arial" pitchFamily="34" charset="0"/>
              </a:rPr>
              <a:t> </a:t>
            </a:r>
            <a:r>
              <a:rPr lang="es-ES" sz="4400" i="1" spc="300" dirty="0" err="1" smtClean="0">
                <a:latin typeface="+mj-lt"/>
                <a:cs typeface="Arial" pitchFamily="34" charset="0"/>
              </a:rPr>
              <a:t>actions</a:t>
            </a:r>
            <a:r>
              <a:rPr lang="es-ES" sz="4400" i="1" spc="300" dirty="0" smtClean="0">
                <a:latin typeface="+mj-lt"/>
                <a:cs typeface="Arial" pitchFamily="34" charset="0"/>
              </a:rPr>
              <a:t>.</a:t>
            </a:r>
            <a:endParaRPr lang="es-ES" sz="4400" i="1" spc="300" dirty="0">
              <a:latin typeface="+mj-lt"/>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155655" y="6021288"/>
            <a:ext cx="1664817" cy="461665"/>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68</a:t>
            </a:r>
            <a:endParaRPr lang="es-ES" sz="2400" dirty="0">
              <a:solidFill>
                <a:prstClr val="black"/>
              </a:solidFill>
              <a:latin typeface="Arial" pitchFamily="34" charset="0"/>
              <a:cs typeface="Arial" pitchFamily="34" charset="0"/>
            </a:endParaRPr>
          </a:p>
        </p:txBody>
      </p:sp>
      <p:sp>
        <p:nvSpPr>
          <p:cNvPr id="5" name="4 Rectángulo"/>
          <p:cNvSpPr/>
          <p:nvPr/>
        </p:nvSpPr>
        <p:spPr>
          <a:xfrm>
            <a:off x="3923928" y="2942074"/>
            <a:ext cx="4680520" cy="1169551"/>
          </a:xfrm>
          <a:prstGeom prst="rect">
            <a:avLst/>
          </a:prstGeom>
        </p:spPr>
        <p:txBody>
          <a:bodyPr wrap="square">
            <a:spAutoFit/>
          </a:bodyPr>
          <a:lstStyle/>
          <a:p>
            <a:r>
              <a:rPr lang="es-ES" sz="3500" dirty="0" err="1" smtClean="0">
                <a:latin typeface="Arial" pitchFamily="34" charset="0"/>
                <a:cs typeface="Arial" pitchFamily="34" charset="0"/>
              </a:rPr>
              <a:t>Principles</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to</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apply</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to</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your</a:t>
            </a:r>
            <a:r>
              <a:rPr lang="es-ES" sz="3500" dirty="0" smtClean="0">
                <a:latin typeface="Arial" pitchFamily="34" charset="0"/>
                <a:cs typeface="Arial" pitchFamily="34" charset="0"/>
              </a:rPr>
              <a:t> </a:t>
            </a:r>
            <a:r>
              <a:rPr lang="es-ES" sz="3500" dirty="0" err="1" smtClean="0">
                <a:latin typeface="Arial" pitchFamily="34" charset="0"/>
                <a:cs typeface="Arial" pitchFamily="34" charset="0"/>
              </a:rPr>
              <a:t>family</a:t>
            </a:r>
            <a:endParaRPr lang="es-ES" sz="3500" dirty="0" smtClean="0">
              <a:latin typeface="Arial" pitchFamily="34" charset="0"/>
              <a:cs typeface="Arial" pitchFamily="34" charset="0"/>
            </a:endParaRPr>
          </a:p>
        </p:txBody>
      </p:sp>
      <p:sp>
        <p:nvSpPr>
          <p:cNvPr id="7" name="6 CuadroTexto"/>
          <p:cNvSpPr txBox="1"/>
          <p:nvPr/>
        </p:nvSpPr>
        <p:spPr>
          <a:xfrm>
            <a:off x="3474716" y="908720"/>
            <a:ext cx="1223925" cy="461665"/>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707904" y="1052736"/>
            <a:ext cx="5112568" cy="4278094"/>
          </a:xfrm>
          <a:prstGeom prst="rect">
            <a:avLst/>
          </a:prstGeom>
          <a:noFill/>
        </p:spPr>
        <p:txBody>
          <a:bodyPr wrap="square" rtlCol="0">
            <a:spAutoFit/>
          </a:bodyPr>
          <a:lstStyle/>
          <a:p>
            <a:r>
              <a:rPr lang="es-ES" sz="3400" dirty="0" err="1" smtClean="0">
                <a:latin typeface="Arial" pitchFamily="34" charset="0"/>
                <a:cs typeface="Arial" pitchFamily="34" charset="0"/>
              </a:rPr>
              <a:t>Love</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means</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giving</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your</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children</a:t>
            </a:r>
            <a:r>
              <a:rPr lang="es-ES" sz="3400" dirty="0" smtClean="0">
                <a:latin typeface="Arial" pitchFamily="34" charset="0"/>
                <a:cs typeface="Arial" pitchFamily="34" charset="0"/>
              </a:rPr>
              <a:t> positive </a:t>
            </a:r>
            <a:r>
              <a:rPr lang="es-ES" sz="3400" dirty="0" err="1" smtClean="0">
                <a:latin typeface="Arial" pitchFamily="34" charset="0"/>
                <a:cs typeface="Arial" pitchFamily="34" charset="0"/>
              </a:rPr>
              <a:t>attention</a:t>
            </a:r>
            <a:r>
              <a:rPr lang="es-ES" sz="3400" dirty="0" smtClean="0">
                <a:latin typeface="Arial" pitchFamily="34" charset="0"/>
                <a:cs typeface="Arial" pitchFamily="34" charset="0"/>
              </a:rPr>
              <a:t> – and </a:t>
            </a:r>
            <a:r>
              <a:rPr lang="es-ES" sz="3400" dirty="0" err="1" smtClean="0">
                <a:latin typeface="Arial" pitchFamily="34" charset="0"/>
                <a:cs typeface="Arial" pitchFamily="34" charset="0"/>
              </a:rPr>
              <a:t>you</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can’t</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give</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attention</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without</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spending</a:t>
            </a:r>
            <a:r>
              <a:rPr lang="es-ES" sz="3400" dirty="0" smtClean="0">
                <a:latin typeface="Arial" pitchFamily="34" charset="0"/>
                <a:cs typeface="Arial" pitchFamily="34" charset="0"/>
              </a:rPr>
              <a:t> time </a:t>
            </a:r>
            <a:r>
              <a:rPr lang="es-ES" sz="3400" dirty="0" err="1" smtClean="0">
                <a:latin typeface="Arial" pitchFamily="34" charset="0"/>
                <a:cs typeface="Arial" pitchFamily="34" charset="0"/>
              </a:rPr>
              <a:t>together</a:t>
            </a:r>
            <a:r>
              <a:rPr lang="es-ES" sz="3400" dirty="0" smtClean="0">
                <a:latin typeface="Arial" pitchFamily="34" charset="0"/>
                <a:cs typeface="Arial" pitchFamily="34" charset="0"/>
              </a:rPr>
              <a:t>.</a:t>
            </a:r>
            <a:endParaRPr lang="es-ES" sz="3400" dirty="0" smtClean="0">
              <a:latin typeface="Arial" pitchFamily="34" charset="0"/>
              <a:cs typeface="Arial" pitchFamily="34" charset="0"/>
            </a:endParaRPr>
          </a:p>
          <a:p>
            <a:pPr algn="just"/>
            <a:endParaRPr lang="es-ES" sz="3400" dirty="0" smtClean="0">
              <a:latin typeface="Arial" pitchFamily="34" charset="0"/>
              <a:cs typeface="Arial" pitchFamily="34" charset="0"/>
            </a:endParaRPr>
          </a:p>
          <a:p>
            <a:r>
              <a:rPr lang="es-ES" sz="3400" dirty="0" err="1" smtClean="0">
                <a:latin typeface="Arial" pitchFamily="34" charset="0"/>
                <a:cs typeface="Arial" pitchFamily="34" charset="0"/>
              </a:rPr>
              <a:t>The</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problem</a:t>
            </a:r>
            <a:r>
              <a:rPr lang="es-ES" sz="3400" dirty="0" smtClean="0">
                <a:latin typeface="Arial" pitchFamily="34" charset="0"/>
                <a:cs typeface="Arial" pitchFamily="34" charset="0"/>
              </a:rPr>
              <a:t> </a:t>
            </a:r>
            <a:r>
              <a:rPr lang="es-ES" sz="3400" dirty="0" err="1" smtClean="0">
                <a:latin typeface="Arial" pitchFamily="34" charset="0"/>
                <a:cs typeface="Arial" pitchFamily="34" charset="0"/>
              </a:rPr>
              <a:t>is</a:t>
            </a:r>
            <a:r>
              <a:rPr lang="es-ES" sz="3400" dirty="0" smtClean="0">
                <a:latin typeface="Arial" pitchFamily="34" charset="0"/>
                <a:cs typeface="Arial" pitchFamily="34" charset="0"/>
              </a:rPr>
              <a:t> </a:t>
            </a:r>
            <a:r>
              <a:rPr lang="es-ES" sz="3400" b="1" dirty="0" err="1" smtClean="0">
                <a:solidFill>
                  <a:schemeClr val="accent5">
                    <a:lumMod val="40000"/>
                    <a:lumOff val="60000"/>
                  </a:schemeClr>
                </a:solidFill>
                <a:latin typeface="Arial" pitchFamily="34" charset="0"/>
                <a:cs typeface="Arial" pitchFamily="34" charset="0"/>
              </a:rPr>
              <a:t>there’s</a:t>
            </a:r>
            <a:r>
              <a:rPr lang="es-ES" sz="3400" b="1" dirty="0" smtClean="0">
                <a:solidFill>
                  <a:schemeClr val="accent5">
                    <a:lumMod val="40000"/>
                    <a:lumOff val="60000"/>
                  </a:schemeClr>
                </a:solidFill>
                <a:latin typeface="Arial" pitchFamily="34" charset="0"/>
                <a:cs typeface="Arial" pitchFamily="34" charset="0"/>
              </a:rPr>
              <a:t> </a:t>
            </a:r>
            <a:r>
              <a:rPr lang="es-ES" sz="3400" b="1" dirty="0" err="1" smtClean="0">
                <a:solidFill>
                  <a:schemeClr val="accent5">
                    <a:lumMod val="40000"/>
                    <a:lumOff val="60000"/>
                  </a:schemeClr>
                </a:solidFill>
                <a:latin typeface="Arial" pitchFamily="34" charset="0"/>
                <a:cs typeface="Arial" pitchFamily="34" charset="0"/>
              </a:rPr>
              <a:t>never</a:t>
            </a:r>
            <a:r>
              <a:rPr lang="es-ES" sz="3400" b="1" dirty="0" smtClean="0">
                <a:solidFill>
                  <a:schemeClr val="accent5">
                    <a:lumMod val="40000"/>
                    <a:lumOff val="60000"/>
                  </a:schemeClr>
                </a:solidFill>
                <a:latin typeface="Arial" pitchFamily="34" charset="0"/>
                <a:cs typeface="Arial" pitchFamily="34" charset="0"/>
              </a:rPr>
              <a:t> </a:t>
            </a:r>
            <a:r>
              <a:rPr lang="es-ES" sz="3400" b="1" dirty="0" err="1" smtClean="0">
                <a:solidFill>
                  <a:schemeClr val="accent5">
                    <a:lumMod val="40000"/>
                    <a:lumOff val="60000"/>
                  </a:schemeClr>
                </a:solidFill>
                <a:latin typeface="Arial" pitchFamily="34" charset="0"/>
                <a:cs typeface="Arial" pitchFamily="34" charset="0"/>
              </a:rPr>
              <a:t>enough</a:t>
            </a:r>
            <a:r>
              <a:rPr lang="es-ES" sz="3400" b="1" dirty="0" smtClean="0">
                <a:solidFill>
                  <a:schemeClr val="accent5">
                    <a:lumMod val="40000"/>
                    <a:lumOff val="60000"/>
                  </a:schemeClr>
                </a:solidFill>
                <a:latin typeface="Arial" pitchFamily="34" charset="0"/>
                <a:cs typeface="Arial" pitchFamily="34" charset="0"/>
              </a:rPr>
              <a:t> time</a:t>
            </a:r>
            <a:r>
              <a:rPr lang="es-ES" sz="3400" b="1" dirty="0" smtClean="0">
                <a:solidFill>
                  <a:schemeClr val="accent5">
                    <a:lumMod val="40000"/>
                    <a:lumOff val="60000"/>
                  </a:schemeClr>
                </a:solidFill>
                <a:latin typeface="Arial" pitchFamily="34" charset="0"/>
                <a:cs typeface="Arial" pitchFamily="34" charset="0"/>
              </a:rPr>
              <a:t>!</a:t>
            </a:r>
            <a:endParaRPr lang="es-ES" sz="3400" b="1" dirty="0">
              <a:solidFill>
                <a:schemeClr val="accent5">
                  <a:lumMod val="40000"/>
                  <a:lumOff val="60000"/>
                </a:schemeClr>
              </a:solidFill>
              <a:latin typeface="Arial" pitchFamily="34" charset="0"/>
              <a:cs typeface="Arial"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07904" y="1988840"/>
            <a:ext cx="5256584" cy="3785652"/>
          </a:xfrm>
          <a:prstGeom prst="rect">
            <a:avLst/>
          </a:prstGeom>
        </p:spPr>
        <p:txBody>
          <a:bodyPr wrap="square">
            <a:spAutoFit/>
          </a:bodyPr>
          <a:lstStyle/>
          <a:p>
            <a:pPr algn="ct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Giving</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Your</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Children</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the</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a:t>
            </a: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Best</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of </a:t>
            </a:r>
            <a:r>
              <a:rPr lang="es-ES" sz="6000" b="1" i="1" spc="300" dirty="0" err="1"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Your</a:t>
            </a:r>
            <a:r>
              <a:rPr lang="es-ES" sz="6000" b="1" i="1" spc="300" dirty="0" smtClean="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rPr>
              <a:t> Time</a:t>
            </a:r>
            <a:endParaRPr lang="es-ES" sz="6000" b="1" i="1" spc="300" dirty="0">
              <a:ln w="10541" cmpd="sng">
                <a:solidFill>
                  <a:schemeClr val="accent1">
                    <a:shade val="88000"/>
                    <a:satMod val="110000"/>
                  </a:schemeClr>
                </a:solidFill>
                <a:prstDash val="solid"/>
              </a:ln>
              <a:solidFill>
                <a:schemeClr val="accent5">
                  <a:lumMod val="60000"/>
                  <a:lumOff val="40000"/>
                </a:schemeClr>
              </a:solidFill>
              <a:effectLst>
                <a:outerShdw blurRad="38100" dist="38100" dir="2700000" algn="tl">
                  <a:srgbClr val="000000">
                    <a:alpha val="43137"/>
                  </a:srgbClr>
                </a:outerShdw>
              </a:effectLst>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55368" y="1196752"/>
            <a:ext cx="5509120" cy="4924425"/>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a:t>
            </a:r>
            <a:r>
              <a:rPr lang="es-ES" sz="4800" b="1" i="1" spc="300" dirty="0" smtClean="0">
                <a:latin typeface="+mj-lt"/>
                <a:cs typeface="Arial" pitchFamily="34" charset="0"/>
              </a:rPr>
              <a:t>10</a:t>
            </a:r>
          </a:p>
          <a:p>
            <a:pPr algn="ctr"/>
            <a:endParaRPr lang="es-ES" sz="4000" b="1" i="1" spc="300" dirty="0" smtClean="0">
              <a:latin typeface="+mj-lt"/>
              <a:cs typeface="Arial" pitchFamily="34" charset="0"/>
            </a:endParaRPr>
          </a:p>
          <a:p>
            <a:pPr algn="ctr"/>
            <a:endParaRPr lang="es-ES" sz="4000" b="1" i="1" spc="300" dirty="0" smtClean="0">
              <a:latin typeface="+mj-lt"/>
              <a:cs typeface="Arial" pitchFamily="34" charset="0"/>
            </a:endParaRPr>
          </a:p>
          <a:p>
            <a:pPr algn="ctr"/>
            <a:endParaRPr lang="es-ES" sz="4400" i="1" spc="300" dirty="0" smtClean="0">
              <a:latin typeface="+mj-lt"/>
              <a:cs typeface="Arial" pitchFamily="34" charset="0"/>
            </a:endParaRPr>
          </a:p>
          <a:p>
            <a:pPr algn="ctr"/>
            <a:r>
              <a:rPr lang="es-ES" sz="5400" i="1" dirty="0" smtClean="0">
                <a:latin typeface="+mj-lt"/>
                <a:cs typeface="Arial" pitchFamily="34" charset="0"/>
              </a:rPr>
              <a:t>T-I-M-E</a:t>
            </a:r>
            <a:endParaRPr lang="es-ES" sz="5400" i="1" dirty="0" smtClean="0">
              <a:latin typeface="+mj-lt"/>
              <a:cs typeface="Arial" pitchFamily="34" charset="0"/>
            </a:endParaRPr>
          </a:p>
          <a:p>
            <a:pPr algn="ctr"/>
            <a:r>
              <a:rPr lang="es-ES" sz="4400" i="1" dirty="0" smtClean="0">
                <a:latin typeface="+mj-lt"/>
                <a:cs typeface="Arial" pitchFamily="34" charset="0"/>
              </a:rPr>
              <a:t>IS THE WAY YOU SPELL LOVE.</a:t>
            </a:r>
            <a:endParaRPr lang="es-ES" sz="4400" i="1" dirty="0">
              <a:latin typeface="+mj-lt"/>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79912" y="1340768"/>
            <a:ext cx="4464496" cy="4154983"/>
          </a:xfrm>
          <a:prstGeom prst="rect">
            <a:avLst/>
          </a:prstGeom>
          <a:noFill/>
        </p:spPr>
        <p:txBody>
          <a:bodyPr wrap="square" rtlCol="0">
            <a:spAutoFit/>
          </a:bodyPr>
          <a:lstStyle/>
          <a:p>
            <a:pPr algn="ctr"/>
            <a:r>
              <a:rPr lang="es-ES" sz="4000" b="1" dirty="0" err="1" smtClean="0">
                <a:solidFill>
                  <a:srgbClr val="00B050"/>
                </a:solidFill>
                <a:latin typeface="Arial" pitchFamily="34" charset="0"/>
                <a:cs typeface="Arial" pitchFamily="34" charset="0"/>
              </a:rPr>
              <a:t>The</a:t>
            </a:r>
            <a:r>
              <a:rPr lang="es-ES" sz="4000" b="1" dirty="0" smtClean="0">
                <a:solidFill>
                  <a:srgbClr val="00B050"/>
                </a:solidFill>
                <a:latin typeface="Arial" pitchFamily="34" charset="0"/>
                <a:cs typeface="Arial" pitchFamily="34" charset="0"/>
              </a:rPr>
              <a:t> time </a:t>
            </a:r>
            <a:r>
              <a:rPr lang="es-ES" sz="4000" b="1" dirty="0" err="1" smtClean="0">
                <a:solidFill>
                  <a:srgbClr val="00B050"/>
                </a:solidFill>
                <a:latin typeface="Arial" pitchFamily="34" charset="0"/>
                <a:cs typeface="Arial" pitchFamily="34" charset="0"/>
              </a:rPr>
              <a:t>crunch</a:t>
            </a:r>
            <a:endParaRPr lang="es-ES" sz="4000" b="1" dirty="0" smtClean="0">
              <a:solidFill>
                <a:srgbClr val="00B050"/>
              </a:solidFill>
              <a:latin typeface="Arial" pitchFamily="34" charset="0"/>
              <a:cs typeface="Arial" pitchFamily="34" charset="0"/>
            </a:endParaRPr>
          </a:p>
          <a:p>
            <a:endParaRPr lang="es-ES" sz="3200" dirty="0" smtClean="0">
              <a:latin typeface="Arial" pitchFamily="34" charset="0"/>
              <a:cs typeface="Arial" pitchFamily="34" charset="0"/>
            </a:endParaRPr>
          </a:p>
          <a:p>
            <a:r>
              <a:rPr lang="es-ES" sz="3200" dirty="0" err="1" smtClean="0">
                <a:latin typeface="Arial" pitchFamily="34" charset="0"/>
                <a:cs typeface="Arial" pitchFamily="34" charset="0"/>
              </a:rPr>
              <a:t>Nothing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will</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steal</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joy</a:t>
            </a:r>
            <a:r>
              <a:rPr lang="es-ES" sz="3200" dirty="0" smtClean="0">
                <a:latin typeface="Arial" pitchFamily="34" charset="0"/>
                <a:cs typeface="Arial" pitchFamily="34" charset="0"/>
              </a:rPr>
              <a:t> of </a:t>
            </a:r>
            <a:r>
              <a:rPr lang="es-ES" sz="3200" dirty="0" err="1" smtClean="0">
                <a:latin typeface="Arial" pitchFamily="34" charset="0"/>
                <a:cs typeface="Arial" pitchFamily="34" charset="0"/>
              </a:rPr>
              <a:t>rearing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children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from</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a:t>
            </a:r>
            <a:r>
              <a:rPr lang="es-ES" sz="3200" dirty="0" smtClean="0">
                <a:latin typeface="Arial" pitchFamily="34" charset="0"/>
                <a:cs typeface="Arial" pitchFamily="34" charset="0"/>
              </a:rPr>
              <a:t> more </a:t>
            </a:r>
            <a:r>
              <a:rPr lang="es-ES" sz="3200" dirty="0" err="1" smtClean="0">
                <a:latin typeface="Arial" pitchFamily="34" charset="0"/>
                <a:cs typeface="Arial" pitchFamily="34" charset="0"/>
              </a:rPr>
              <a:t>than</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simple </a:t>
            </a:r>
            <a:r>
              <a:rPr lang="es-ES" sz="3200" dirty="0" err="1" smtClean="0">
                <a:latin typeface="Arial" pitchFamily="34" charset="0"/>
                <a:cs typeface="Arial" pitchFamily="34" charset="0"/>
              </a:rPr>
              <a:t>fact</a:t>
            </a:r>
            <a:r>
              <a:rPr lang="es-ES" sz="3200" dirty="0" smtClean="0">
                <a:latin typeface="Arial" pitchFamily="34" charset="0"/>
                <a:cs typeface="Arial" pitchFamily="34" charset="0"/>
              </a:rPr>
              <a:t> of </a:t>
            </a:r>
            <a:r>
              <a:rPr lang="es-ES" sz="3200" b="1" dirty="0" err="1" smtClean="0">
                <a:solidFill>
                  <a:schemeClr val="accent5">
                    <a:lumMod val="40000"/>
                    <a:lumOff val="60000"/>
                  </a:schemeClr>
                </a:solidFill>
                <a:latin typeface="Arial" pitchFamily="34" charset="0"/>
                <a:cs typeface="Arial" pitchFamily="34" charset="0"/>
              </a:rPr>
              <a:t>being</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too</a:t>
            </a:r>
            <a:r>
              <a:rPr lang="es-ES" sz="3200" b="1" dirty="0" smtClean="0">
                <a:solidFill>
                  <a:schemeClr val="accent5">
                    <a:lumMod val="40000"/>
                    <a:lumOff val="60000"/>
                  </a:schemeClr>
                </a:solidFill>
                <a:latin typeface="Arial" pitchFamily="34" charset="0"/>
                <a:cs typeface="Arial" pitchFamily="34" charset="0"/>
              </a:rPr>
              <a:t> </a:t>
            </a:r>
            <a:r>
              <a:rPr lang="es-ES" sz="3200" b="1" dirty="0" err="1" smtClean="0">
                <a:solidFill>
                  <a:schemeClr val="accent5">
                    <a:lumMod val="40000"/>
                    <a:lumOff val="60000"/>
                  </a:schemeClr>
                </a:solidFill>
                <a:latin typeface="Arial" pitchFamily="34" charset="0"/>
                <a:cs typeface="Arial" pitchFamily="34" charset="0"/>
              </a:rPr>
              <a:t>busy</a:t>
            </a:r>
            <a:r>
              <a:rPr lang="es-ES" sz="3200" b="1" dirty="0" smtClean="0">
                <a:solidFill>
                  <a:schemeClr val="accent5">
                    <a:lumMod val="40000"/>
                    <a:lumOff val="60000"/>
                  </a:schemeClr>
                </a:solidFill>
                <a:latin typeface="Arial" pitchFamily="34" charset="0"/>
                <a:cs typeface="Arial" pitchFamily="34" charset="0"/>
              </a:rPr>
              <a:t>.</a:t>
            </a:r>
            <a:r>
              <a:rPr lang="es-ES" sz="3200" b="1" dirty="0" smtClean="0">
                <a:latin typeface="Arial" pitchFamily="34" charset="0"/>
                <a:cs typeface="Arial" pitchFamily="34" charset="0"/>
              </a:rPr>
              <a:t> </a:t>
            </a:r>
            <a:endParaRPr lang="es-ES" sz="3200" b="1" dirty="0" smtClean="0">
              <a:latin typeface="Arial" pitchFamily="34" charset="0"/>
              <a:cs typeface="Arial" pitchFamily="34" charset="0"/>
            </a:endParaRPr>
          </a:p>
          <a:p>
            <a:endParaRPr lang="es-ES" sz="3200" dirty="0" smtClean="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63888" y="1484784"/>
            <a:ext cx="5400600" cy="3323987"/>
          </a:xfrm>
          <a:prstGeom prst="rect">
            <a:avLst/>
          </a:prstGeom>
          <a:noFill/>
        </p:spPr>
        <p:txBody>
          <a:bodyPr wrap="square" rtlCol="0">
            <a:spAutoFit/>
          </a:bodyPr>
          <a:lstStyle/>
          <a:p>
            <a:pPr algn="just"/>
            <a:endParaRPr lang="es-ES" sz="3000" dirty="0" smtClean="0">
              <a:latin typeface="Arial" pitchFamily="34" charset="0"/>
              <a:cs typeface="Arial" pitchFamily="34" charset="0"/>
            </a:endParaRPr>
          </a:p>
          <a:p>
            <a:pPr algn="just"/>
            <a:r>
              <a:rPr lang="es-ES" sz="3000" dirty="0" err="1" smtClean="0">
                <a:latin typeface="Arial" pitchFamily="34" charset="0"/>
                <a:cs typeface="Arial" pitchFamily="34" charset="0"/>
              </a:rPr>
              <a:t>We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live</a:t>
            </a:r>
            <a:r>
              <a:rPr lang="es-ES" sz="3000" dirty="0" smtClean="0">
                <a:latin typeface="Arial" pitchFamily="34" charset="0"/>
                <a:cs typeface="Arial" pitchFamily="34" charset="0"/>
              </a:rPr>
              <a:t> in a </a:t>
            </a:r>
            <a:r>
              <a:rPr lang="es-ES" sz="3000" dirty="0" err="1" smtClean="0">
                <a:latin typeface="Arial" pitchFamily="34" charset="0"/>
                <a:cs typeface="Arial" pitchFamily="34" charset="0"/>
              </a:rPr>
              <a:t>society</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that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values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productivity</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But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to</a:t>
            </a:r>
            <a:r>
              <a:rPr lang="es-ES" sz="3000" dirty="0" smtClean="0">
                <a:latin typeface="Arial" pitchFamily="34" charset="0"/>
                <a:cs typeface="Arial" pitchFamily="34" charset="0"/>
              </a:rPr>
              <a:t> produce </a:t>
            </a:r>
            <a:r>
              <a:rPr lang="es-ES" sz="3000" dirty="0" err="1" smtClean="0">
                <a:latin typeface="Arial" pitchFamily="34" charset="0"/>
                <a:cs typeface="Arial" pitchFamily="34" charset="0"/>
              </a:rPr>
              <a:t>takes</a:t>
            </a:r>
            <a:r>
              <a:rPr lang="es-ES" sz="3000" dirty="0" smtClean="0">
                <a:latin typeface="Arial" pitchFamily="34" charset="0"/>
                <a:cs typeface="Arial" pitchFamily="34" charset="0"/>
              </a:rPr>
              <a:t> time.</a:t>
            </a:r>
            <a:endParaRPr lang="es-ES" sz="3000" dirty="0" smtClean="0">
              <a:latin typeface="Arial" pitchFamily="34" charset="0"/>
              <a:cs typeface="Arial" pitchFamily="34" charset="0"/>
            </a:endParaRPr>
          </a:p>
          <a:p>
            <a:pPr algn="just"/>
            <a:endParaRPr lang="es-ES" sz="3000" dirty="0" smtClean="0">
              <a:latin typeface="Arial" pitchFamily="34" charset="0"/>
              <a:cs typeface="Arial" pitchFamily="34" charset="0"/>
            </a:endParaRPr>
          </a:p>
          <a:p>
            <a:pPr algn="just"/>
            <a:r>
              <a:rPr lang="es-ES" sz="3000" dirty="0" err="1" smtClean="0">
                <a:latin typeface="Arial" pitchFamily="34" charset="0"/>
                <a:cs typeface="Arial" pitchFamily="34" charset="0"/>
              </a:rPr>
              <a:t>It</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all</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takes</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money</a:t>
            </a:r>
            <a:r>
              <a:rPr lang="es-ES" sz="3000" dirty="0" smtClean="0">
                <a:latin typeface="Arial" pitchFamily="34" charset="0"/>
                <a:cs typeface="Arial" pitchFamily="34" charset="0"/>
              </a:rPr>
              <a:t> – and </a:t>
            </a:r>
            <a:r>
              <a:rPr lang="es-ES" sz="3000" dirty="0" err="1" smtClean="0">
                <a:latin typeface="Arial" pitchFamily="34" charset="0"/>
                <a:cs typeface="Arial" pitchFamily="34" charset="0"/>
              </a:rPr>
              <a:t>to</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make</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money</a:t>
            </a:r>
            <a:r>
              <a:rPr lang="es-ES" sz="3000" dirty="0" smtClean="0">
                <a:latin typeface="Arial" pitchFamily="34" charset="0"/>
                <a:cs typeface="Arial" pitchFamily="34" charset="0"/>
              </a:rPr>
              <a:t> </a:t>
            </a:r>
            <a:r>
              <a:rPr lang="es-ES" sz="3000" dirty="0" err="1" smtClean="0">
                <a:latin typeface="Arial" pitchFamily="34" charset="0"/>
                <a:cs typeface="Arial" pitchFamily="34" charset="0"/>
              </a:rPr>
              <a:t>takes</a:t>
            </a:r>
            <a:r>
              <a:rPr lang="es-ES" sz="3000" dirty="0" smtClean="0">
                <a:latin typeface="Arial" pitchFamily="34" charset="0"/>
                <a:cs typeface="Arial" pitchFamily="34" charset="0"/>
              </a:rPr>
              <a:t> time.</a:t>
            </a:r>
            <a:endParaRPr lang="es-ES" sz="30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35896" y="1556792"/>
            <a:ext cx="5184576" cy="3785652"/>
          </a:xfrm>
          <a:prstGeom prst="rect">
            <a:avLst/>
          </a:prstGeom>
          <a:noFill/>
        </p:spPr>
        <p:txBody>
          <a:bodyPr wrap="square" rtlCol="0">
            <a:spAutoFit/>
          </a:bodyPr>
          <a:lstStyle/>
          <a:p>
            <a:pPr algn="ctr"/>
            <a:r>
              <a:rPr lang="es-ES" sz="4000" b="1" dirty="0" err="1" smtClean="0">
                <a:latin typeface="Arial" pitchFamily="34" charset="0"/>
                <a:cs typeface="Arial" pitchFamily="34" charset="0"/>
              </a:rPr>
              <a:t>Too</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many</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young</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families</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believe</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that</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quality</a:t>
            </a:r>
            <a:r>
              <a:rPr lang="es-ES" sz="4000" b="1" dirty="0" smtClean="0">
                <a:latin typeface="Arial" pitchFamily="34" charset="0"/>
                <a:cs typeface="Arial" pitchFamily="34" charset="0"/>
              </a:rPr>
              <a:t> of </a:t>
            </a:r>
            <a:r>
              <a:rPr lang="es-ES" sz="4000" b="1" dirty="0" err="1" smtClean="0">
                <a:latin typeface="Arial" pitchFamily="34" charset="0"/>
                <a:cs typeface="Arial" pitchFamily="34" charset="0"/>
              </a:rPr>
              <a:t>life</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is</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measured</a:t>
            </a:r>
            <a:r>
              <a:rPr lang="es-ES" sz="4000" b="1" dirty="0" smtClean="0">
                <a:latin typeface="Arial" pitchFamily="34" charset="0"/>
                <a:cs typeface="Arial" pitchFamily="34" charset="0"/>
              </a:rPr>
              <a:t> </a:t>
            </a:r>
            <a:r>
              <a:rPr lang="es-ES" sz="4000" b="1" dirty="0" err="1" smtClean="0">
                <a:latin typeface="Arial" pitchFamily="34" charset="0"/>
                <a:cs typeface="Arial" pitchFamily="34" charset="0"/>
              </a:rPr>
              <a:t>by</a:t>
            </a:r>
            <a:r>
              <a:rPr lang="es-ES" sz="4000" b="1" dirty="0" smtClean="0">
                <a:latin typeface="Arial" pitchFamily="34" charset="0"/>
                <a:cs typeface="Arial" pitchFamily="34" charset="0"/>
              </a:rPr>
              <a:t> </a:t>
            </a:r>
            <a:r>
              <a:rPr lang="es-ES" sz="4000" b="1" dirty="0" err="1" smtClean="0">
                <a:solidFill>
                  <a:schemeClr val="accent5">
                    <a:lumMod val="40000"/>
                    <a:lumOff val="60000"/>
                  </a:schemeClr>
                </a:solidFill>
                <a:latin typeface="Arial" pitchFamily="34" charset="0"/>
                <a:cs typeface="Arial" pitchFamily="34" charset="0"/>
              </a:rPr>
              <a:t>how</a:t>
            </a:r>
            <a:r>
              <a:rPr lang="es-ES" sz="4000" b="1" dirty="0" smtClean="0">
                <a:solidFill>
                  <a:schemeClr val="accent5">
                    <a:lumMod val="40000"/>
                    <a:lumOff val="60000"/>
                  </a:schemeClr>
                </a:solidFill>
                <a:latin typeface="Arial" pitchFamily="34" charset="0"/>
                <a:cs typeface="Arial" pitchFamily="34" charset="0"/>
              </a:rPr>
              <a:t> </a:t>
            </a:r>
            <a:r>
              <a:rPr lang="es-ES" sz="4000" b="1" dirty="0" err="1" smtClean="0">
                <a:solidFill>
                  <a:schemeClr val="accent5">
                    <a:lumMod val="40000"/>
                    <a:lumOff val="60000"/>
                  </a:schemeClr>
                </a:solidFill>
                <a:latin typeface="Arial" pitchFamily="34" charset="0"/>
                <a:cs typeface="Arial" pitchFamily="34" charset="0"/>
              </a:rPr>
              <a:t>much</a:t>
            </a:r>
            <a:r>
              <a:rPr lang="es-ES" sz="4000" b="1" dirty="0" smtClean="0">
                <a:solidFill>
                  <a:schemeClr val="accent5">
                    <a:lumMod val="40000"/>
                    <a:lumOff val="60000"/>
                  </a:schemeClr>
                </a:solidFill>
                <a:latin typeface="Arial" pitchFamily="34" charset="0"/>
                <a:cs typeface="Arial" pitchFamily="34" charset="0"/>
              </a:rPr>
              <a:t> </a:t>
            </a:r>
            <a:r>
              <a:rPr lang="es-ES" sz="4000" b="1" dirty="0" err="1" smtClean="0">
                <a:solidFill>
                  <a:schemeClr val="accent5">
                    <a:lumMod val="40000"/>
                    <a:lumOff val="60000"/>
                  </a:schemeClr>
                </a:solidFill>
                <a:latin typeface="Arial" pitchFamily="34" charset="0"/>
                <a:cs typeface="Arial" pitchFamily="34" charset="0"/>
              </a:rPr>
              <a:t>they</a:t>
            </a:r>
            <a:r>
              <a:rPr lang="es-ES" sz="4000" b="1" dirty="0" smtClean="0">
                <a:solidFill>
                  <a:schemeClr val="accent5">
                    <a:lumMod val="40000"/>
                    <a:lumOff val="60000"/>
                  </a:schemeClr>
                </a:solidFill>
                <a:latin typeface="Arial" pitchFamily="34" charset="0"/>
                <a:cs typeface="Arial" pitchFamily="34" charset="0"/>
              </a:rPr>
              <a:t> </a:t>
            </a:r>
            <a:r>
              <a:rPr lang="es-ES" sz="4000" b="1" dirty="0" err="1" smtClean="0">
                <a:solidFill>
                  <a:schemeClr val="accent5">
                    <a:lumMod val="40000"/>
                    <a:lumOff val="60000"/>
                  </a:schemeClr>
                </a:solidFill>
                <a:latin typeface="Arial" pitchFamily="34" charset="0"/>
                <a:cs typeface="Arial" pitchFamily="34" charset="0"/>
              </a:rPr>
              <a:t>have</a:t>
            </a:r>
            <a:r>
              <a:rPr lang="es-ES" sz="4000" b="1" dirty="0" smtClean="0">
                <a:solidFill>
                  <a:schemeClr val="accent5">
                    <a:lumMod val="40000"/>
                    <a:lumOff val="60000"/>
                  </a:schemeClr>
                </a:solidFill>
                <a:latin typeface="Arial" pitchFamily="34" charset="0"/>
                <a:cs typeface="Arial" pitchFamily="34" charset="0"/>
              </a:rPr>
              <a:t>.</a:t>
            </a:r>
            <a:endParaRPr lang="es-ES" sz="4000" b="1" dirty="0" smtClean="0">
              <a:solidFill>
                <a:schemeClr val="accent5">
                  <a:lumMod val="40000"/>
                  <a:lumOff val="60000"/>
                </a:schemeClr>
              </a:solidFill>
              <a:latin typeface="Arial" pitchFamily="34" charset="0"/>
              <a:cs typeface="Arial" pitchFamily="34" charset="0"/>
            </a:endParaRPr>
          </a:p>
          <a:p>
            <a:pPr algn="ctr"/>
            <a:endParaRPr lang="es-ES" sz="4000" b="1" dirty="0" smtClean="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815</TotalTime>
  <Words>1450</Words>
  <Application>Microsoft Macintosh PowerPoint</Application>
  <PresentationFormat>On-screen Show (4:3)</PresentationFormat>
  <Paragraphs>125</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Radio4</dc:creator>
  <cp:lastModifiedBy>Jainie Baltodano</cp:lastModifiedBy>
  <cp:revision>96</cp:revision>
  <dcterms:created xsi:type="dcterms:W3CDTF">2013-11-02T20:58:40Z</dcterms:created>
  <dcterms:modified xsi:type="dcterms:W3CDTF">2014-06-28T21:32:31Z</dcterms:modified>
</cp:coreProperties>
</file>