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4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CB2E2-EB29-4E99-AA7F-18B220F89EFC}" type="datetimeFigureOut">
              <a:rPr lang="es-ES_tradnl" smtClean="0"/>
              <a:pPr/>
              <a:t>7/12/14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8573C-1C65-4B05-9E47-E15C6F0DE7E7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5736" y="764704"/>
            <a:ext cx="58326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Parents should respond to situations in a calm manner instead of mindlessly reacting. Show your children that it’s all right to make mistakes – that doing so is part of learning.</a:t>
            </a:r>
            <a:endParaRPr lang="es-ES_tradn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11760" y="620688"/>
            <a:ext cx="5688632" cy="5324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 quick to admit your own mistakes. Let your children model your words. </a:t>
            </a:r>
            <a:r>
              <a:rPr lang="es-MX" sz="3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“I should have known better.” “I goofed.” “Next time I’ll ask first.” “I shouldn’t have gotten angry.” </a:t>
            </a:r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And then follow up with, “Please forgive me for _______.” Be specific.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421496"/>
            <a:ext cx="60486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People respect those who own up to their mistakes. I guarantee that your children will respect themselves more when they learn to take personal responsibility for their actions.</a:t>
            </a:r>
          </a:p>
          <a:p>
            <a:pPr algn="ctr"/>
            <a:endParaRPr lang="es-ES_tradnl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620688"/>
            <a:ext cx="5688632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3: Have a repentant, forgiving attitude</a:t>
            </a:r>
          </a:p>
          <a:p>
            <a:endParaRPr lang="es-MX" sz="3600" dirty="0" smtClean="0">
              <a:latin typeface="Arial" pitchFamily="34" charset="0"/>
              <a:cs typeface="Arial" pitchFamily="34" charset="0"/>
            </a:endParaRPr>
          </a:p>
          <a:p>
            <a:pPr marL="363538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Next to “I love you”, the three words most important to promoting a meaningful relationship would be either “I am sorry” or “Please forgive me.”</a:t>
            </a:r>
            <a:endParaRPr lang="es-ES_tradn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1258882"/>
            <a:ext cx="58326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Does someone’s saying “I’m sorry” mean that he or she has repented? Not necessarily. True repentance is an attitude more than a behavior.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4" y="741759"/>
            <a:ext cx="576064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Encouraging a repentant spirit</a:t>
            </a:r>
          </a:p>
          <a:p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marL="531813" indent="-342900">
              <a:buAutoNum type="arabicPeriod"/>
            </a:pP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Don’t force children to say, “I’m sorry” when they aren’t sorry. Wait until tempers cool.</a:t>
            </a:r>
          </a:p>
          <a:p>
            <a:pPr marL="531813" indent="-342900">
              <a:buAutoNum type="arabicPeriod"/>
            </a:pPr>
            <a:r>
              <a:rPr lang="es-MX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Make it easy for your children to repent. Leave the door to repentance open.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83768" y="1208941"/>
            <a:ext cx="568863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Be quick to release a small child from guilt by saying, “You’re forgiven.”</a:t>
            </a:r>
          </a:p>
          <a:p>
            <a:pPr marL="342900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Avoid conditional forgiveness.</a:t>
            </a:r>
          </a:p>
          <a:p>
            <a:pPr marL="342900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Don’t keep bringing up the past.</a:t>
            </a:r>
            <a:endParaRPr lang="es-ES_tradnl" sz="3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404664"/>
            <a:ext cx="583264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28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err="1" smtClean="0">
                <a:latin typeface="+mj-lt"/>
                <a:cs typeface="Arial" pitchFamily="34" charset="0"/>
              </a:rPr>
              <a:t>Forgive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as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you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have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been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forgiven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55776" y="764704"/>
            <a:ext cx="5400600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Guidelines for practicing forgiveness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Genuine forgiveness means forgetting the offense – or more correctly, choosing not to dwell on it so its memory will fade.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99792" y="932522"/>
            <a:ext cx="5328592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Look at the situation from the other person’s viewpoint.</a:t>
            </a:r>
          </a:p>
          <a:p>
            <a:pPr marL="342900" indent="-342900">
              <a:buAutoNum type="arabicPeriod"/>
            </a:pP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Realice that forgiveness is always a gift.</a:t>
            </a:r>
          </a:p>
          <a:p>
            <a:pPr marL="342900" indent="-342900">
              <a:buAutoNum type="arabicPeriod"/>
            </a:pP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When tempted to think about the offense, remind yourself that  you’ve granted forgiveness and closed the “case”.</a:t>
            </a:r>
            <a:endParaRPr lang="es-ES_trad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60232" y="548680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i="1" dirty="0" smtClean="0">
                <a:latin typeface="Birch Std" pitchFamily="66" charset="0"/>
              </a:rPr>
              <a:t>Chapter 11</a:t>
            </a:r>
            <a:endParaRPr lang="es-ES_tradnl" sz="3200" i="1" dirty="0">
              <a:latin typeface="Birch Std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411760" y="2420888"/>
            <a:ext cx="640871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“F” 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 for 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Forgiveness</a:t>
            </a:r>
            <a:endParaRPr lang="es-ES_tradnl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83768" y="908720"/>
            <a:ext cx="5616624" cy="549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Remember the Golden Rule of Forgiveness: “Because </a:t>
            </a:r>
            <a:r>
              <a:rPr lang="es-MX" sz="39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your heavenly Father</a:t>
            </a:r>
            <a:r>
              <a:rPr lang="es-MX" sz="3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has forgiven you for the mistakes you’ve made, forgive your children for the mistakes they’ve made.”</a:t>
            </a:r>
            <a:endParaRPr lang="es-ES_tradnl" sz="3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9712" y="548680"/>
            <a:ext cx="6120680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“Forgiving”, wrote theology professor Lewis B Smedes, “is love’s toughest work, and love’s biggest risk.”</a:t>
            </a:r>
          </a:p>
          <a:p>
            <a:endParaRPr lang="es-MX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44500" algn="ctr"/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It’s the 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only road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to reconciliation after hurt and misunderstanding have caused either physical or psychological separation.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195736" y="1045180"/>
            <a:ext cx="5904656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There are three steps you will want to follow as you continue to fill your children’s love cups by practicing forgiveness.</a:t>
            </a:r>
            <a:endParaRPr lang="es-ES_tradnl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404664"/>
            <a:ext cx="583264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27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err="1" smtClean="0">
                <a:latin typeface="+mj-lt"/>
                <a:cs typeface="Arial" pitchFamily="34" charset="0"/>
              </a:rPr>
              <a:t>Forgiveness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is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the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only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road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to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reconciliation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548680"/>
            <a:ext cx="5976664" cy="5755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1: Forgive yourself</a:t>
            </a:r>
          </a:p>
          <a:p>
            <a:pPr algn="ctr"/>
            <a:r>
              <a:rPr lang="es-MX" sz="4000" dirty="0">
                <a:latin typeface="Arial" pitchFamily="34" charset="0"/>
                <a:cs typeface="Arial" pitchFamily="34" charset="0"/>
              </a:rPr>
              <a:t/>
            </a:r>
            <a:br>
              <a:rPr lang="es-MX" sz="4000" dirty="0"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Parents usually get considerable practice with that – or at least they should, because most parents make lots of mistakes. If you don’t forgive yourself, you’ll end up feeling guilty. And guilt, at least long-term guilt, only makes things worse.</a:t>
            </a:r>
            <a:endParaRPr lang="es-ES_trad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5736" y="548680"/>
            <a:ext cx="5832648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Five steps to forgive yourself:</a:t>
            </a:r>
          </a:p>
          <a:p>
            <a:endParaRPr lang="es-MX" sz="32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25475" indent="-342900"/>
            <a:endParaRPr lang="es-MX" sz="1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25475" indent="-342900">
              <a:buAutoNum type="arabicPeriod"/>
            </a:pP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Tell your children you’re sorry for emptying their love cups and ask forgiveness.</a:t>
            </a:r>
          </a:p>
          <a:p>
            <a:pPr marL="625475" indent="-342900">
              <a:buAutoNum type="arabicPeriod"/>
            </a:pP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Ask God to forgive you, and ask for His power to enable you to forgive yourself.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23728" y="620688"/>
            <a:ext cx="590465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5475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With the Holy Spirit’s help, form a plan.</a:t>
            </a:r>
          </a:p>
          <a:p>
            <a:pPr marL="625475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If guilt feelings return, recognize that the devil is harassing you.</a:t>
            </a:r>
          </a:p>
          <a:p>
            <a:pPr marL="625475" indent="-342900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Immediately plan a “cup-filling experience” to enjoy with your children.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23728" y="548680"/>
            <a:ext cx="5976664" cy="5324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 2: Resist the tempation to blame ohers</a:t>
            </a:r>
            <a:endParaRPr lang="es-MX" sz="3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MX" sz="3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Blaming someone else isn’t just a childhood problem. Families where mistakes are severely punished and wrongs are not forgiven or forgotten promote the blaming of others.</a:t>
            </a:r>
            <a:endParaRPr lang="es-ES_tradnl" sz="3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</TotalTime>
  <Words>579</Words>
  <Application>Microsoft Macintosh PowerPoint</Application>
  <PresentationFormat>On-screen Show (4:3)</PresentationFormat>
  <Paragraphs>49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Windows 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Jainie Baltodano</cp:lastModifiedBy>
  <cp:revision>51</cp:revision>
  <dcterms:created xsi:type="dcterms:W3CDTF">2013-11-09T06:41:17Z</dcterms:created>
  <dcterms:modified xsi:type="dcterms:W3CDTF">2014-07-13T01:19:09Z</dcterms:modified>
</cp:coreProperties>
</file>